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9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14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10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11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2.jpe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6817" y="3097696"/>
            <a:ext cx="2971801" cy="273050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Accelerated Auditory Patterning"/>
          <p:cNvSpPr txBox="1"/>
          <p:nvPr/>
        </p:nvSpPr>
        <p:spPr>
          <a:xfrm>
            <a:off x="4687041" y="952869"/>
            <a:ext cx="462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Accelerated Auditory Patterning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8098" y="2303218"/>
            <a:ext cx="6011587" cy="46861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1544" y="2143472"/>
            <a:ext cx="4653906" cy="46539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78078" y="2304280"/>
            <a:ext cx="5567334" cy="4639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051" y="2521316"/>
            <a:ext cx="4941278" cy="44706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3116" y="2797486"/>
            <a:ext cx="3699768" cy="4601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2773757"/>
            <a:ext cx="4060317" cy="50050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5769" y="2679046"/>
            <a:ext cx="5944181" cy="43955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2844" y="2548931"/>
            <a:ext cx="5687798" cy="4655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7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1514" y="2632563"/>
            <a:ext cx="3841773" cy="42746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7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7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08055" y="3403600"/>
            <a:ext cx="2755902" cy="294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46286" y="1086710"/>
            <a:ext cx="8512228" cy="4766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41140" y="3745750"/>
            <a:ext cx="4524121" cy="25335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8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15880" y="3473053"/>
            <a:ext cx="3327403" cy="2438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8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83933" y="3251992"/>
            <a:ext cx="2857502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0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30614" y="4017069"/>
            <a:ext cx="3949703" cy="2057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7655" y="2887066"/>
            <a:ext cx="2857502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0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Rusty and I went to the…"/>
          <p:cNvSpPr txBox="1"/>
          <p:nvPr/>
        </p:nvSpPr>
        <p:spPr>
          <a:xfrm>
            <a:off x="6457720" y="921030"/>
            <a:ext cx="56011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41979" y="2531959"/>
            <a:ext cx="4272779" cy="39258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03380" y="6518919"/>
            <a:ext cx="2857502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2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51387" y="3623269"/>
            <a:ext cx="2870202" cy="2832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2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6051" y="2507403"/>
            <a:ext cx="4976816" cy="47387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8578" y="2174551"/>
            <a:ext cx="4418238" cy="4418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3037" y="2787749"/>
            <a:ext cx="4904730" cy="4178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42196" y="3090909"/>
            <a:ext cx="5451965" cy="3741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7364" y="2418379"/>
            <a:ext cx="3830073" cy="44561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 went to the zoo and I saw a"/>
          <p:cNvSpPr txBox="1"/>
          <p:nvPr/>
        </p:nvSpPr>
        <p:spPr>
          <a:xfrm>
            <a:off x="3046144" y="895630"/>
            <a:ext cx="63537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9785" y="2397291"/>
            <a:ext cx="4958922" cy="47013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