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 b="def" i="def"/>
      <a:tcStyle>
        <a:tcBdr/>
        <a:fill>
          <a:solidFill>
            <a:srgbClr val="E6F0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 b="def" i="def"/>
      <a:tcStyle>
        <a:tcBdr/>
        <a:fill>
          <a:solidFill>
            <a:srgbClr val="EAF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1E1"/>
          </a:solidFill>
        </a:fill>
      </a:tcStyle>
    </a:wholeTbl>
    <a:band2H>
      <a:tcTxStyle b="def" i="def"/>
      <a:tcStyle>
        <a:tcBdr/>
        <a:fill>
          <a:solidFill>
            <a:srgbClr val="FCE9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ody Level One…"/>
          <p:cNvSpPr txBox="1"/>
          <p:nvPr>
            <p:ph type="body" sz="quarter" idx="1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i="1" sz="3200"/>
            </a:lvl1pPr>
            <a:lvl2pPr marL="1025768" indent="-390768" algn="ctr">
              <a:spcBef>
                <a:spcPts val="0"/>
              </a:spcBef>
              <a:defRPr i="1" sz="3200"/>
            </a:lvl2pPr>
            <a:lvl3pPr marL="1660768" indent="-390768" algn="ctr">
              <a:spcBef>
                <a:spcPts val="0"/>
              </a:spcBef>
              <a:defRPr i="1" sz="3200"/>
            </a:lvl3pPr>
            <a:lvl4pPr marL="2295768" indent="-390768" algn="ctr">
              <a:spcBef>
                <a:spcPts val="0"/>
              </a:spcBef>
              <a:defRPr i="1" sz="3200"/>
            </a:lvl4pPr>
            <a:lvl5pPr marL="2930768" indent="-390768" algn="ctr">
              <a:spcBef>
                <a:spcPts val="0"/>
              </a:spcBef>
              <a:defRPr i="1"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“Type a quote here.”"/>
          <p:cNvSpPr txBox="1"/>
          <p:nvPr>
            <p:ph type="body" sz="quarter" idx="21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532241774_2880x1920.jpg"/>
          <p:cNvSpPr/>
          <p:nvPr>
            <p:ph type="pic" idx="21"/>
          </p:nvPr>
        </p:nvSpPr>
        <p:spPr>
          <a:xfrm>
            <a:off x="-50800" y="-1270000"/>
            <a:ext cx="24485600" cy="163237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532241774_2880x1920.jpg"/>
          <p:cNvSpPr/>
          <p:nvPr>
            <p:ph type="pic" idx="21"/>
          </p:nvPr>
        </p:nvSpPr>
        <p:spPr>
          <a:xfrm>
            <a:off x="3125965" y="-393700"/>
            <a:ext cx="18135606" cy="12090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532204087_1355x1355.jpg"/>
          <p:cNvSpPr/>
          <p:nvPr>
            <p:ph type="pic" sz="half" idx="21"/>
          </p:nvPr>
        </p:nvSpPr>
        <p:spPr>
          <a:xfrm>
            <a:off x="12827000" y="952500"/>
            <a:ext cx="114681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532205080_1647x1098.jpg"/>
          <p:cNvSpPr/>
          <p:nvPr>
            <p:ph type="pic" sz="half" idx="21"/>
          </p:nvPr>
        </p:nvSpPr>
        <p:spPr>
          <a:xfrm>
            <a:off x="10960100" y="3149600"/>
            <a:ext cx="139446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3800"/>
            </a:lvl1pPr>
            <a:lvl2pPr marL="1117600" indent="-558800">
              <a:spcBef>
                <a:spcPts val="4500"/>
              </a:spcBef>
              <a:defRPr sz="3800"/>
            </a:lvl2pPr>
            <a:lvl3pPr marL="1676400" indent="-558800">
              <a:spcBef>
                <a:spcPts val="4500"/>
              </a:spcBef>
              <a:defRPr sz="3800"/>
            </a:lvl3pPr>
            <a:lvl4pPr marL="2235200" indent="-558800">
              <a:spcBef>
                <a:spcPts val="4500"/>
              </a:spcBef>
              <a:defRPr sz="3800"/>
            </a:lvl4pPr>
            <a:lvl5pPr marL="2794000" indent="-558800">
              <a:spcBef>
                <a:spcPts val="4500"/>
              </a:spcBef>
              <a:defRPr sz="3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532205080_1647x1098.jpg"/>
          <p:cNvSpPr/>
          <p:nvPr>
            <p:ph type="pic" sz="quarter" idx="21"/>
          </p:nvPr>
        </p:nvSpPr>
        <p:spPr>
          <a:xfrm>
            <a:off x="15300325" y="7048500"/>
            <a:ext cx="832485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532204087_1355x1355.jpg"/>
          <p:cNvSpPr/>
          <p:nvPr>
            <p:ph type="pic" sz="quarter" idx="22"/>
          </p:nvPr>
        </p:nvSpPr>
        <p:spPr>
          <a:xfrm>
            <a:off x="15760700" y="863600"/>
            <a:ext cx="7404100" cy="740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532241774_2880x1920.jpg"/>
          <p:cNvSpPr/>
          <p:nvPr>
            <p:ph type="pic" idx="23"/>
          </p:nvPr>
        </p:nvSpPr>
        <p:spPr>
          <a:xfrm>
            <a:off x="-990600" y="1130300"/>
            <a:ext cx="1720215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959031" y="13081000"/>
            <a:ext cx="453239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5pPr>
      <a:lvl6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6pPr>
      <a:lvl7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7pPr>
      <a:lvl8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8pPr>
      <a:lvl9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9pPr>
    </p:titleStyle>
    <p:bodyStyle>
      <a:lvl1pPr marL="63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7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90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54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17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761151" marR="0" indent="-586152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396151" marR="0" indent="-586151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5031151" marR="0" indent="-586151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666151" marR="0" indent="-586151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Line Line" descr="Line Line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16200000">
            <a:off x="5863477" y="6819900"/>
            <a:ext cx="13706792" cy="76201"/>
          </a:xfrm>
          <a:prstGeom prst="rect">
            <a:avLst/>
          </a:prstGeom>
        </p:spPr>
      </p:pic>
      <p:pic>
        <p:nvPicPr>
          <p:cNvPr id="121" name="Line Line" descr="Line Line"/>
          <p:cNvPicPr>
            <a:picLocks noChangeAspect="0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459" y="5411651"/>
            <a:ext cx="24371081" cy="76201"/>
          </a:xfrm>
          <a:prstGeom prst="rect">
            <a:avLst/>
          </a:prstGeom>
        </p:spPr>
      </p:pic>
      <p:sp>
        <p:nvSpPr>
          <p:cNvPr id="123" name="Shape 119"/>
          <p:cNvSpPr txBox="1"/>
          <p:nvPr/>
        </p:nvSpPr>
        <p:spPr>
          <a:xfrm>
            <a:off x="949116" y="291814"/>
            <a:ext cx="10830187" cy="4390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3" tIns="71433" rIns="71433" bIns="71433" anchor="ctr"/>
          <a:lstStyle/>
          <a:p>
            <a:pPr defTabSz="642937">
              <a:lnSpc>
                <a:spcPct val="115000"/>
              </a:lnSpc>
              <a:spcBef>
                <a:spcPts val="1400"/>
              </a:spcBef>
              <a:defRPr b="1" spc="138" sz="5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All-Star Words: </a:t>
            </a:r>
            <a:endParaRPr spc="55" sz="2000"/>
          </a:p>
          <a:p>
            <a:pPr algn="just" defTabSz="642937">
              <a:lnSpc>
                <a:spcPct val="115000"/>
              </a:lnSpc>
              <a:defRPr spc="221" sz="4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analyze,  approach,  area,  assess,  assume,  authority,  available,  benefit, concept, consist,  context,  constitute,  contract,  data,  define,  derive,  distribute,  economy</a:t>
            </a:r>
          </a:p>
        </p:txBody>
      </p:sp>
      <p:pic>
        <p:nvPicPr>
          <p:cNvPr id="124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359207" y="235739"/>
            <a:ext cx="1188476" cy="96028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5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2911516" y="109434"/>
            <a:ext cx="1188476" cy="960288"/>
          </a:xfrm>
          <a:prstGeom prst="rect">
            <a:avLst/>
          </a:prstGeom>
          <a:ln w="12700">
            <a:miter lim="400000"/>
          </a:ln>
        </p:spPr>
      </p:pic>
      <p:sp>
        <p:nvSpPr>
          <p:cNvPr id="126" name="Subset 1:…"/>
          <p:cNvSpPr txBox="1"/>
          <p:nvPr/>
        </p:nvSpPr>
        <p:spPr>
          <a:xfrm>
            <a:off x="354119" y="223674"/>
            <a:ext cx="1224268" cy="731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Subset 1:</a:t>
            </a:r>
          </a:p>
          <a:p>
            <a:pPr algn="l"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Group 1</a:t>
            </a:r>
          </a:p>
        </p:txBody>
      </p:sp>
      <p:pic>
        <p:nvPicPr>
          <p:cNvPr id="127" name="Line Line" descr="Line Lin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-296387" y="7496767"/>
            <a:ext cx="12971377" cy="41809"/>
          </a:xfrm>
          <a:prstGeom prst="rect">
            <a:avLst/>
          </a:prstGeom>
          <a:ln w="12700">
            <a:miter lim="400000"/>
          </a:ln>
        </p:spPr>
      </p:pic>
      <p:pic>
        <p:nvPicPr>
          <p:cNvPr id="128" name="Line Line" descr="Line Lin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 rot="5400000">
            <a:off x="4595808" y="9430257"/>
            <a:ext cx="8107521" cy="63122"/>
          </a:xfrm>
          <a:prstGeom prst="rect">
            <a:avLst/>
          </a:prstGeom>
          <a:ln w="12700">
            <a:miter lim="400000"/>
          </a:ln>
        </p:spPr>
      </p:pic>
      <p:pic>
        <p:nvPicPr>
          <p:cNvPr id="129" name="Line Line" descr="Line Lin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 rot="16162808">
            <a:off x="63349" y="9516491"/>
            <a:ext cx="8037934" cy="64316"/>
          </a:xfrm>
          <a:prstGeom prst="rect">
            <a:avLst/>
          </a:prstGeom>
          <a:ln w="12700">
            <a:miter lim="400000"/>
          </a:ln>
        </p:spPr>
      </p:pic>
      <p:sp>
        <p:nvSpPr>
          <p:cNvPr id="130" name="(Strangers)"/>
          <p:cNvSpPr txBox="1"/>
          <p:nvPr/>
        </p:nvSpPr>
        <p:spPr>
          <a:xfrm>
            <a:off x="1490884" y="6231980"/>
            <a:ext cx="201985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(Strangers)</a:t>
            </a:r>
          </a:p>
        </p:txBody>
      </p:sp>
      <p:sp>
        <p:nvSpPr>
          <p:cNvPr id="131" name="(Acquaintances)"/>
          <p:cNvSpPr txBox="1"/>
          <p:nvPr/>
        </p:nvSpPr>
        <p:spPr>
          <a:xfrm>
            <a:off x="4661429" y="6445281"/>
            <a:ext cx="286743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(Acquaintances)</a:t>
            </a:r>
          </a:p>
        </p:txBody>
      </p:sp>
      <p:sp>
        <p:nvSpPr>
          <p:cNvPr id="132" name="(Friends)"/>
          <p:cNvSpPr txBox="1"/>
          <p:nvPr/>
        </p:nvSpPr>
        <p:spPr>
          <a:xfrm>
            <a:off x="9206677" y="6752238"/>
            <a:ext cx="163848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(Friends)</a:t>
            </a:r>
          </a:p>
        </p:txBody>
      </p:sp>
      <p:pic>
        <p:nvPicPr>
          <p:cNvPr id="133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40967" y="5663073"/>
            <a:ext cx="1226082" cy="1503913"/>
          </a:xfrm>
          <a:prstGeom prst="rect">
            <a:avLst/>
          </a:prstGeom>
          <a:ln w="12700">
            <a:miter lim="400000"/>
          </a:ln>
        </p:spPr>
      </p:pic>
      <p:pic>
        <p:nvPicPr>
          <p:cNvPr id="134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530926" y="5499777"/>
            <a:ext cx="1066898" cy="1066897"/>
          </a:xfrm>
          <a:prstGeom prst="rect">
            <a:avLst/>
          </a:prstGeom>
          <a:ln w="12700">
            <a:miter lim="400000"/>
          </a:ln>
        </p:spPr>
      </p:pic>
      <p:pic>
        <p:nvPicPr>
          <p:cNvPr id="135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9800575" y="5704977"/>
            <a:ext cx="986538" cy="656497"/>
          </a:xfrm>
          <a:prstGeom prst="rect">
            <a:avLst/>
          </a:prstGeom>
          <a:ln w="12700">
            <a:miter lim="400000"/>
          </a:ln>
        </p:spPr>
      </p:pic>
      <p:sp>
        <p:nvSpPr>
          <p:cNvPr id="136" name="Subset 1:…"/>
          <p:cNvSpPr txBox="1"/>
          <p:nvPr/>
        </p:nvSpPr>
        <p:spPr>
          <a:xfrm>
            <a:off x="13053077" y="223674"/>
            <a:ext cx="1224268" cy="731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Subset 1:</a:t>
            </a:r>
          </a:p>
          <a:p>
            <a:pPr algn="l"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Group 2</a:t>
            </a:r>
          </a:p>
        </p:txBody>
      </p:sp>
      <p:pic>
        <p:nvPicPr>
          <p:cNvPr id="137" name="Line Line" descr="Line Lin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 rot="5400000">
            <a:off x="17094789" y="9491012"/>
            <a:ext cx="8107520" cy="63123"/>
          </a:xfrm>
          <a:prstGeom prst="rect">
            <a:avLst/>
          </a:prstGeom>
          <a:ln w="12700">
            <a:miter lim="400000"/>
          </a:ln>
        </p:spPr>
      </p:pic>
      <p:pic>
        <p:nvPicPr>
          <p:cNvPr id="138" name="Line Line" descr="Line Lin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 rot="16162808">
            <a:off x="12562330" y="9577246"/>
            <a:ext cx="8037933" cy="64316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(Strangers)"/>
          <p:cNvSpPr txBox="1"/>
          <p:nvPr/>
        </p:nvSpPr>
        <p:spPr>
          <a:xfrm>
            <a:off x="13989863" y="6292735"/>
            <a:ext cx="2019860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(Strangers)</a:t>
            </a:r>
          </a:p>
        </p:txBody>
      </p:sp>
      <p:sp>
        <p:nvSpPr>
          <p:cNvPr id="140" name="(Acquaintances)"/>
          <p:cNvSpPr txBox="1"/>
          <p:nvPr/>
        </p:nvSpPr>
        <p:spPr>
          <a:xfrm>
            <a:off x="17004613" y="6578600"/>
            <a:ext cx="286743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(Acquaintances)</a:t>
            </a:r>
          </a:p>
        </p:txBody>
      </p:sp>
      <p:sp>
        <p:nvSpPr>
          <p:cNvPr id="141" name="(Friends)"/>
          <p:cNvSpPr txBox="1"/>
          <p:nvPr/>
        </p:nvSpPr>
        <p:spPr>
          <a:xfrm>
            <a:off x="21705658" y="6812993"/>
            <a:ext cx="163848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(Friends)</a:t>
            </a:r>
          </a:p>
        </p:txBody>
      </p:sp>
      <p:pic>
        <p:nvPicPr>
          <p:cNvPr id="142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2839947" y="5723828"/>
            <a:ext cx="1226082" cy="1503914"/>
          </a:xfrm>
          <a:prstGeom prst="rect">
            <a:avLst/>
          </a:prstGeom>
          <a:ln w="12700">
            <a:miter lim="400000"/>
          </a:ln>
        </p:spPr>
      </p:pic>
      <p:pic>
        <p:nvPicPr>
          <p:cNvPr id="143" name="Line Line" descr="Line Lin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2309249" y="7496767"/>
            <a:ext cx="12971377" cy="41809"/>
          </a:xfrm>
          <a:prstGeom prst="rect">
            <a:avLst/>
          </a:prstGeom>
          <a:ln w="12700">
            <a:miter lim="400000"/>
          </a:ln>
        </p:spPr>
      </p:pic>
      <p:pic>
        <p:nvPicPr>
          <p:cNvPr id="144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1824638" y="5822174"/>
            <a:ext cx="986538" cy="656497"/>
          </a:xfrm>
          <a:prstGeom prst="rect">
            <a:avLst/>
          </a:prstGeom>
          <a:ln w="12700">
            <a:miter lim="400000"/>
          </a:ln>
        </p:spPr>
      </p:pic>
      <p:pic>
        <p:nvPicPr>
          <p:cNvPr id="145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7904882" y="5564426"/>
            <a:ext cx="1066898" cy="1066898"/>
          </a:xfrm>
          <a:prstGeom prst="rect">
            <a:avLst/>
          </a:prstGeom>
          <a:ln w="12700">
            <a:miter lim="400000"/>
          </a:ln>
        </p:spPr>
      </p:pic>
      <p:sp>
        <p:nvSpPr>
          <p:cNvPr id="146" name="establish,  estimate,  evident,  factor,  finance, formula, function, income,  indicate,  individual,  interpret,  involve,  issue,  labor,  legal,  legislate, major,  method,  percent,  period,  principle"/>
          <p:cNvSpPr txBox="1"/>
          <p:nvPr/>
        </p:nvSpPr>
        <p:spPr>
          <a:xfrm>
            <a:off x="13296895" y="1306287"/>
            <a:ext cx="9510385" cy="39301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just" defTabSz="642937">
              <a:lnSpc>
                <a:spcPct val="115000"/>
              </a:lnSpc>
              <a:defRPr spc="221" sz="4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establish,  estimate,  evident,  factor,  finance, formula, function, income,  indicate,  individual,  interpret,  involve,  issue,  labor,  legal,  legislate, major,  method,  percent,  period,  principle</a:t>
            </a:r>
          </a:p>
        </p:txBody>
      </p:sp>
      <p:sp>
        <p:nvSpPr>
          <p:cNvPr id="147" name="All-Star Words:"/>
          <p:cNvSpPr txBox="1"/>
          <p:nvPr/>
        </p:nvSpPr>
        <p:spPr>
          <a:xfrm>
            <a:off x="15657777" y="256477"/>
            <a:ext cx="4987142" cy="8174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642937">
              <a:lnSpc>
                <a:spcPct val="115000"/>
              </a:lnSpc>
              <a:spcBef>
                <a:spcPts val="1400"/>
              </a:spcBef>
              <a:defRPr b="1" spc="138" sz="5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All-Star Words: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7" name="Line Line" descr="Line Line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16200000">
            <a:off x="5863477" y="6819900"/>
            <a:ext cx="13706792" cy="76201"/>
          </a:xfrm>
          <a:prstGeom prst="rect">
            <a:avLst/>
          </a:prstGeom>
        </p:spPr>
      </p:pic>
      <p:pic>
        <p:nvPicPr>
          <p:cNvPr id="399" name="Line Line" descr="Line Line"/>
          <p:cNvPicPr>
            <a:picLocks noChangeAspect="0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459" y="5411651"/>
            <a:ext cx="24371081" cy="76201"/>
          </a:xfrm>
          <a:prstGeom prst="rect">
            <a:avLst/>
          </a:prstGeom>
        </p:spPr>
      </p:pic>
      <p:sp>
        <p:nvSpPr>
          <p:cNvPr id="401" name="Shape 119"/>
          <p:cNvSpPr txBox="1"/>
          <p:nvPr/>
        </p:nvSpPr>
        <p:spPr>
          <a:xfrm>
            <a:off x="1069103" y="-1201356"/>
            <a:ext cx="10830187" cy="4390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3" tIns="71433" rIns="71433" bIns="71433" anchor="ctr"/>
          <a:lstStyle>
            <a:lvl1pPr defTabSz="642937">
              <a:lnSpc>
                <a:spcPct val="115000"/>
              </a:lnSpc>
              <a:spcBef>
                <a:spcPts val="1400"/>
              </a:spcBef>
              <a:defRPr b="1" spc="138" sz="5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All-Star Words: </a:t>
            </a:r>
            <a:endParaRPr spc="55" sz="2000"/>
          </a:p>
        </p:txBody>
      </p:sp>
      <p:pic>
        <p:nvPicPr>
          <p:cNvPr id="402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359207" y="235739"/>
            <a:ext cx="2029282" cy="1639659"/>
          </a:xfrm>
          <a:prstGeom prst="rect">
            <a:avLst/>
          </a:prstGeom>
          <a:ln w="12700">
            <a:miter lim="400000"/>
          </a:ln>
        </p:spPr>
      </p:pic>
      <p:pic>
        <p:nvPicPr>
          <p:cNvPr id="403" name="Line Line" descr="Line Lin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-296387" y="7496767"/>
            <a:ext cx="12971377" cy="41809"/>
          </a:xfrm>
          <a:prstGeom prst="rect">
            <a:avLst/>
          </a:prstGeom>
          <a:ln w="12700">
            <a:miter lim="400000"/>
          </a:ln>
        </p:spPr>
      </p:pic>
      <p:pic>
        <p:nvPicPr>
          <p:cNvPr id="404" name="Line Line" descr="Line Lin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 rot="5400000">
            <a:off x="4595808" y="9430257"/>
            <a:ext cx="8107521" cy="63122"/>
          </a:xfrm>
          <a:prstGeom prst="rect">
            <a:avLst/>
          </a:prstGeom>
          <a:ln w="12700">
            <a:miter lim="400000"/>
          </a:ln>
        </p:spPr>
      </p:pic>
      <p:pic>
        <p:nvPicPr>
          <p:cNvPr id="405" name="Line Line" descr="Line Lin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 rot="16162808">
            <a:off x="63349" y="9516491"/>
            <a:ext cx="8037934" cy="64316"/>
          </a:xfrm>
          <a:prstGeom prst="rect">
            <a:avLst/>
          </a:prstGeom>
          <a:ln w="12700">
            <a:miter lim="400000"/>
          </a:ln>
        </p:spPr>
      </p:pic>
      <p:sp>
        <p:nvSpPr>
          <p:cNvPr id="406" name="(Strangers)"/>
          <p:cNvSpPr txBox="1"/>
          <p:nvPr/>
        </p:nvSpPr>
        <p:spPr>
          <a:xfrm>
            <a:off x="1490884" y="6231980"/>
            <a:ext cx="201985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(Strangers)</a:t>
            </a:r>
          </a:p>
        </p:txBody>
      </p:sp>
      <p:sp>
        <p:nvSpPr>
          <p:cNvPr id="407" name="(Acquaintances)"/>
          <p:cNvSpPr txBox="1"/>
          <p:nvPr/>
        </p:nvSpPr>
        <p:spPr>
          <a:xfrm>
            <a:off x="4661429" y="6445281"/>
            <a:ext cx="286743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(Acquaintances)</a:t>
            </a:r>
          </a:p>
        </p:txBody>
      </p:sp>
      <p:sp>
        <p:nvSpPr>
          <p:cNvPr id="408" name="(Friends)"/>
          <p:cNvSpPr txBox="1"/>
          <p:nvPr/>
        </p:nvSpPr>
        <p:spPr>
          <a:xfrm>
            <a:off x="9206677" y="6752238"/>
            <a:ext cx="163848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(Friends)</a:t>
            </a:r>
          </a:p>
        </p:txBody>
      </p:sp>
      <p:pic>
        <p:nvPicPr>
          <p:cNvPr id="409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-58990" y="5242073"/>
            <a:ext cx="1743210" cy="2138223"/>
          </a:xfrm>
          <a:prstGeom prst="rect">
            <a:avLst/>
          </a:prstGeom>
          <a:ln w="12700">
            <a:miter lim="400000"/>
          </a:ln>
        </p:spPr>
      </p:pic>
      <p:pic>
        <p:nvPicPr>
          <p:cNvPr id="410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530926" y="5077357"/>
            <a:ext cx="1489317" cy="1489317"/>
          </a:xfrm>
          <a:prstGeom prst="rect">
            <a:avLst/>
          </a:prstGeom>
          <a:ln w="12700">
            <a:miter lim="400000"/>
          </a:ln>
        </p:spPr>
      </p:pic>
      <p:pic>
        <p:nvPicPr>
          <p:cNvPr id="411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9800575" y="5413376"/>
            <a:ext cx="1424736" cy="948098"/>
          </a:xfrm>
          <a:prstGeom prst="rect">
            <a:avLst/>
          </a:prstGeom>
          <a:ln w="12700">
            <a:miter lim="400000"/>
          </a:ln>
        </p:spPr>
      </p:pic>
      <p:sp>
        <p:nvSpPr>
          <p:cNvPr id="412" name="Subset 1:…"/>
          <p:cNvSpPr txBox="1"/>
          <p:nvPr/>
        </p:nvSpPr>
        <p:spPr>
          <a:xfrm>
            <a:off x="12972471" y="469894"/>
            <a:ext cx="1224268" cy="731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Subset: 6</a:t>
            </a:r>
          </a:p>
          <a:p>
            <a:pPr algn="l"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Group  2</a:t>
            </a:r>
          </a:p>
        </p:txBody>
      </p:sp>
      <p:pic>
        <p:nvPicPr>
          <p:cNvPr id="413" name="Line Line" descr="Line Lin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 rot="5400000">
            <a:off x="17094789" y="9491012"/>
            <a:ext cx="8107520" cy="63123"/>
          </a:xfrm>
          <a:prstGeom prst="rect">
            <a:avLst/>
          </a:prstGeom>
          <a:ln w="12700">
            <a:miter lim="400000"/>
          </a:ln>
        </p:spPr>
      </p:pic>
      <p:pic>
        <p:nvPicPr>
          <p:cNvPr id="414" name="Line Line" descr="Line Lin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 rot="16162808">
            <a:off x="12562330" y="9577246"/>
            <a:ext cx="8037933" cy="64316"/>
          </a:xfrm>
          <a:prstGeom prst="rect">
            <a:avLst/>
          </a:prstGeom>
          <a:ln w="12700">
            <a:miter lim="400000"/>
          </a:ln>
        </p:spPr>
      </p:pic>
      <p:sp>
        <p:nvSpPr>
          <p:cNvPr id="415" name="(Strangers)"/>
          <p:cNvSpPr txBox="1"/>
          <p:nvPr/>
        </p:nvSpPr>
        <p:spPr>
          <a:xfrm>
            <a:off x="14242953" y="6087198"/>
            <a:ext cx="201985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(Strangers)</a:t>
            </a:r>
          </a:p>
        </p:txBody>
      </p:sp>
      <p:sp>
        <p:nvSpPr>
          <p:cNvPr id="416" name="(Acquaintances)"/>
          <p:cNvSpPr txBox="1"/>
          <p:nvPr/>
        </p:nvSpPr>
        <p:spPr>
          <a:xfrm>
            <a:off x="17004613" y="6578600"/>
            <a:ext cx="286743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(Acquaintances)</a:t>
            </a:r>
          </a:p>
        </p:txBody>
      </p:sp>
      <p:sp>
        <p:nvSpPr>
          <p:cNvPr id="417" name="(Friends)"/>
          <p:cNvSpPr txBox="1"/>
          <p:nvPr/>
        </p:nvSpPr>
        <p:spPr>
          <a:xfrm>
            <a:off x="21705658" y="6812993"/>
            <a:ext cx="163848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(Friends)</a:t>
            </a:r>
          </a:p>
        </p:txBody>
      </p:sp>
      <p:pic>
        <p:nvPicPr>
          <p:cNvPr id="418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2839947" y="5400944"/>
            <a:ext cx="1489317" cy="1826798"/>
          </a:xfrm>
          <a:prstGeom prst="rect">
            <a:avLst/>
          </a:prstGeom>
          <a:ln w="12700">
            <a:miter lim="400000"/>
          </a:ln>
        </p:spPr>
      </p:pic>
      <p:pic>
        <p:nvPicPr>
          <p:cNvPr id="419" name="Line Line" descr="Line Lin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2309249" y="7496767"/>
            <a:ext cx="12971377" cy="41809"/>
          </a:xfrm>
          <a:prstGeom prst="rect">
            <a:avLst/>
          </a:prstGeom>
          <a:ln w="12700">
            <a:miter lim="400000"/>
          </a:ln>
        </p:spPr>
      </p:pic>
      <p:pic>
        <p:nvPicPr>
          <p:cNvPr id="420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1824638" y="5388331"/>
            <a:ext cx="1638487" cy="1090340"/>
          </a:xfrm>
          <a:prstGeom prst="rect">
            <a:avLst/>
          </a:prstGeom>
          <a:ln w="12700">
            <a:miter lim="400000"/>
          </a:ln>
        </p:spPr>
      </p:pic>
      <p:pic>
        <p:nvPicPr>
          <p:cNvPr id="421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7904882" y="5235679"/>
            <a:ext cx="1395644" cy="1395645"/>
          </a:xfrm>
          <a:prstGeom prst="rect">
            <a:avLst/>
          </a:prstGeom>
          <a:ln w="12700">
            <a:miter lim="400000"/>
          </a:ln>
        </p:spPr>
      </p:pic>
      <p:sp>
        <p:nvSpPr>
          <p:cNvPr id="422" name="All-Star Words:"/>
          <p:cNvSpPr txBox="1"/>
          <p:nvPr/>
        </p:nvSpPr>
        <p:spPr>
          <a:xfrm>
            <a:off x="15657777" y="256477"/>
            <a:ext cx="4987142" cy="8174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642937">
              <a:lnSpc>
                <a:spcPct val="115000"/>
              </a:lnSpc>
              <a:spcBef>
                <a:spcPts val="1400"/>
              </a:spcBef>
              <a:defRPr b="1" spc="138" sz="5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All-Star Words:</a:t>
            </a:r>
          </a:p>
        </p:txBody>
      </p:sp>
      <p:pic>
        <p:nvPicPr>
          <p:cNvPr id="423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2602790" y="331730"/>
            <a:ext cx="1638487" cy="1323897"/>
          </a:xfrm>
          <a:prstGeom prst="rect">
            <a:avLst/>
          </a:prstGeom>
          <a:ln w="12700">
            <a:miter lim="400000"/>
          </a:ln>
        </p:spPr>
      </p:pic>
      <p:sp>
        <p:nvSpPr>
          <p:cNvPr id="424" name="Subset 1:…"/>
          <p:cNvSpPr txBox="1"/>
          <p:nvPr/>
        </p:nvSpPr>
        <p:spPr>
          <a:xfrm>
            <a:off x="293804" y="299287"/>
            <a:ext cx="1224268" cy="7318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Subset 6 Group 1</a:t>
            </a:r>
          </a:p>
        </p:txBody>
      </p:sp>
      <p:sp>
        <p:nvSpPr>
          <p:cNvPr id="425" name="region,  regulate,  relevant,  reside,  resource,  restrict,  secure,  seek,…"/>
          <p:cNvSpPr txBox="1"/>
          <p:nvPr/>
        </p:nvSpPr>
        <p:spPr>
          <a:xfrm>
            <a:off x="2258826" y="1408170"/>
            <a:ext cx="7860951" cy="3930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just" defTabSz="642937">
              <a:lnSpc>
                <a:spcPct val="115000"/>
              </a:lnSpc>
              <a:defRPr spc="222" sz="4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abstract  acknowledge  accuracy  aggregate  allocate  assign  bond capable  cite  cooperate discriminate  display  diverse  domain  edit enhance  estate</a:t>
            </a:r>
          </a:p>
        </p:txBody>
      </p:sp>
      <p:sp>
        <p:nvSpPr>
          <p:cNvPr id="426" name="alternative, circumstance, comment, compensate, component, consent…"/>
          <p:cNvSpPr txBox="1"/>
          <p:nvPr/>
        </p:nvSpPr>
        <p:spPr>
          <a:xfrm>
            <a:off x="14590325" y="1517086"/>
            <a:ext cx="6740411" cy="32754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just" defTabSz="642937">
              <a:lnSpc>
                <a:spcPct val="115000"/>
              </a:lnSpc>
              <a:defRPr spc="222" sz="4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exceed  explicit  federal  fee  flexible  furthermore  gender  incentive</a:t>
            </a:r>
          </a:p>
          <a:p>
            <a:pPr algn="just" defTabSz="642937">
              <a:lnSpc>
                <a:spcPct val="115000"/>
              </a:lnSpc>
              <a:defRPr spc="222" sz="4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input  interval  mitigate  minimum  ministry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8" name="Line Line" descr="Line Line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16200000">
            <a:off x="5863477" y="6819900"/>
            <a:ext cx="13706792" cy="76201"/>
          </a:xfrm>
          <a:prstGeom prst="rect">
            <a:avLst/>
          </a:prstGeom>
        </p:spPr>
      </p:pic>
      <p:pic>
        <p:nvPicPr>
          <p:cNvPr id="430" name="Line Line" descr="Line Line"/>
          <p:cNvPicPr>
            <a:picLocks noChangeAspect="0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459" y="5411651"/>
            <a:ext cx="24371081" cy="76201"/>
          </a:xfrm>
          <a:prstGeom prst="rect">
            <a:avLst/>
          </a:prstGeom>
        </p:spPr>
      </p:pic>
      <p:sp>
        <p:nvSpPr>
          <p:cNvPr id="432" name="Shape 119"/>
          <p:cNvSpPr txBox="1"/>
          <p:nvPr/>
        </p:nvSpPr>
        <p:spPr>
          <a:xfrm>
            <a:off x="1069103" y="-1201356"/>
            <a:ext cx="10830187" cy="4390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3" tIns="71433" rIns="71433" bIns="71433" anchor="ctr"/>
          <a:lstStyle>
            <a:lvl1pPr defTabSz="642937">
              <a:lnSpc>
                <a:spcPct val="115000"/>
              </a:lnSpc>
              <a:spcBef>
                <a:spcPts val="1400"/>
              </a:spcBef>
              <a:defRPr b="1" spc="138" sz="5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All-Star Words: </a:t>
            </a:r>
            <a:endParaRPr spc="55" sz="2000"/>
          </a:p>
        </p:txBody>
      </p:sp>
      <p:pic>
        <p:nvPicPr>
          <p:cNvPr id="433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359207" y="235739"/>
            <a:ext cx="2029282" cy="1639659"/>
          </a:xfrm>
          <a:prstGeom prst="rect">
            <a:avLst/>
          </a:prstGeom>
          <a:ln w="12700">
            <a:miter lim="400000"/>
          </a:ln>
        </p:spPr>
      </p:pic>
      <p:pic>
        <p:nvPicPr>
          <p:cNvPr id="434" name="Line Line" descr="Line Lin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-296387" y="7496767"/>
            <a:ext cx="12971377" cy="41809"/>
          </a:xfrm>
          <a:prstGeom prst="rect">
            <a:avLst/>
          </a:prstGeom>
          <a:ln w="12700">
            <a:miter lim="400000"/>
          </a:ln>
        </p:spPr>
      </p:pic>
      <p:pic>
        <p:nvPicPr>
          <p:cNvPr id="435" name="Line Line" descr="Line Lin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 rot="5400000">
            <a:off x="4595808" y="9430257"/>
            <a:ext cx="8107521" cy="63122"/>
          </a:xfrm>
          <a:prstGeom prst="rect">
            <a:avLst/>
          </a:prstGeom>
          <a:ln w="12700">
            <a:miter lim="400000"/>
          </a:ln>
        </p:spPr>
      </p:pic>
      <p:pic>
        <p:nvPicPr>
          <p:cNvPr id="436" name="Line Line" descr="Line Lin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 rot="16162808">
            <a:off x="63349" y="9516491"/>
            <a:ext cx="8037934" cy="64316"/>
          </a:xfrm>
          <a:prstGeom prst="rect">
            <a:avLst/>
          </a:prstGeom>
          <a:ln w="12700">
            <a:miter lim="400000"/>
          </a:ln>
        </p:spPr>
      </p:pic>
      <p:sp>
        <p:nvSpPr>
          <p:cNvPr id="437" name="(Strangers)"/>
          <p:cNvSpPr txBox="1"/>
          <p:nvPr/>
        </p:nvSpPr>
        <p:spPr>
          <a:xfrm>
            <a:off x="1490884" y="6231980"/>
            <a:ext cx="201985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(Strangers)</a:t>
            </a:r>
          </a:p>
        </p:txBody>
      </p:sp>
      <p:sp>
        <p:nvSpPr>
          <p:cNvPr id="438" name="(Acquaintances)"/>
          <p:cNvSpPr txBox="1"/>
          <p:nvPr/>
        </p:nvSpPr>
        <p:spPr>
          <a:xfrm>
            <a:off x="4661429" y="6445281"/>
            <a:ext cx="286743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(Acquaintances)</a:t>
            </a:r>
          </a:p>
        </p:txBody>
      </p:sp>
      <p:sp>
        <p:nvSpPr>
          <p:cNvPr id="439" name="(Friends)"/>
          <p:cNvSpPr txBox="1"/>
          <p:nvPr/>
        </p:nvSpPr>
        <p:spPr>
          <a:xfrm>
            <a:off x="9206677" y="6752238"/>
            <a:ext cx="163848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(Friends)</a:t>
            </a:r>
          </a:p>
        </p:txBody>
      </p:sp>
      <p:pic>
        <p:nvPicPr>
          <p:cNvPr id="440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-58990" y="5242073"/>
            <a:ext cx="1743210" cy="2138223"/>
          </a:xfrm>
          <a:prstGeom prst="rect">
            <a:avLst/>
          </a:prstGeom>
          <a:ln w="12700">
            <a:miter lim="400000"/>
          </a:ln>
        </p:spPr>
      </p:pic>
      <p:pic>
        <p:nvPicPr>
          <p:cNvPr id="441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530926" y="5077357"/>
            <a:ext cx="1489317" cy="1489317"/>
          </a:xfrm>
          <a:prstGeom prst="rect">
            <a:avLst/>
          </a:prstGeom>
          <a:ln w="12700">
            <a:miter lim="400000"/>
          </a:ln>
        </p:spPr>
      </p:pic>
      <p:pic>
        <p:nvPicPr>
          <p:cNvPr id="442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9800575" y="5413376"/>
            <a:ext cx="1424736" cy="948098"/>
          </a:xfrm>
          <a:prstGeom prst="rect">
            <a:avLst/>
          </a:prstGeom>
          <a:ln w="12700">
            <a:miter lim="400000"/>
          </a:ln>
        </p:spPr>
      </p:pic>
      <p:sp>
        <p:nvSpPr>
          <p:cNvPr id="443" name="Subset 1:…"/>
          <p:cNvSpPr txBox="1"/>
          <p:nvPr/>
        </p:nvSpPr>
        <p:spPr>
          <a:xfrm>
            <a:off x="12972471" y="469894"/>
            <a:ext cx="1224268" cy="731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Subset: 7</a:t>
            </a:r>
          </a:p>
          <a:p>
            <a:pPr algn="l"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Group  1</a:t>
            </a:r>
          </a:p>
        </p:txBody>
      </p:sp>
      <p:pic>
        <p:nvPicPr>
          <p:cNvPr id="444" name="Line Line" descr="Line Lin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 rot="5400000">
            <a:off x="17094789" y="9491012"/>
            <a:ext cx="8107520" cy="63123"/>
          </a:xfrm>
          <a:prstGeom prst="rect">
            <a:avLst/>
          </a:prstGeom>
          <a:ln w="12700">
            <a:miter lim="400000"/>
          </a:ln>
        </p:spPr>
      </p:pic>
      <p:pic>
        <p:nvPicPr>
          <p:cNvPr id="445" name="Line Line" descr="Line Lin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 rot="16162808">
            <a:off x="12562330" y="9577246"/>
            <a:ext cx="8037933" cy="64316"/>
          </a:xfrm>
          <a:prstGeom prst="rect">
            <a:avLst/>
          </a:prstGeom>
          <a:ln w="12700">
            <a:miter lim="400000"/>
          </a:ln>
        </p:spPr>
      </p:pic>
      <p:sp>
        <p:nvSpPr>
          <p:cNvPr id="446" name="(Strangers)"/>
          <p:cNvSpPr txBox="1"/>
          <p:nvPr/>
        </p:nvSpPr>
        <p:spPr>
          <a:xfrm>
            <a:off x="14242953" y="6087198"/>
            <a:ext cx="201985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(Strangers)</a:t>
            </a:r>
          </a:p>
        </p:txBody>
      </p:sp>
      <p:sp>
        <p:nvSpPr>
          <p:cNvPr id="447" name="(Acquaintances)"/>
          <p:cNvSpPr txBox="1"/>
          <p:nvPr/>
        </p:nvSpPr>
        <p:spPr>
          <a:xfrm>
            <a:off x="17004613" y="6578600"/>
            <a:ext cx="286743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(Acquaintances)</a:t>
            </a:r>
          </a:p>
        </p:txBody>
      </p:sp>
      <p:sp>
        <p:nvSpPr>
          <p:cNvPr id="448" name="(Friends)"/>
          <p:cNvSpPr txBox="1"/>
          <p:nvPr/>
        </p:nvSpPr>
        <p:spPr>
          <a:xfrm>
            <a:off x="21705658" y="6812993"/>
            <a:ext cx="163848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(Friends)</a:t>
            </a:r>
          </a:p>
        </p:txBody>
      </p:sp>
      <p:pic>
        <p:nvPicPr>
          <p:cNvPr id="449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2839947" y="5400944"/>
            <a:ext cx="1489317" cy="1826798"/>
          </a:xfrm>
          <a:prstGeom prst="rect">
            <a:avLst/>
          </a:prstGeom>
          <a:ln w="12700">
            <a:miter lim="400000"/>
          </a:ln>
        </p:spPr>
      </p:pic>
      <p:pic>
        <p:nvPicPr>
          <p:cNvPr id="450" name="Line Line" descr="Line Lin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2309249" y="7496767"/>
            <a:ext cx="12971377" cy="41809"/>
          </a:xfrm>
          <a:prstGeom prst="rect">
            <a:avLst/>
          </a:prstGeom>
          <a:ln w="12700">
            <a:miter lim="400000"/>
          </a:ln>
        </p:spPr>
      </p:pic>
      <p:pic>
        <p:nvPicPr>
          <p:cNvPr id="451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1824638" y="5388331"/>
            <a:ext cx="1638487" cy="1090340"/>
          </a:xfrm>
          <a:prstGeom prst="rect">
            <a:avLst/>
          </a:prstGeom>
          <a:ln w="12700">
            <a:miter lim="400000"/>
          </a:ln>
        </p:spPr>
      </p:pic>
      <p:pic>
        <p:nvPicPr>
          <p:cNvPr id="452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7904882" y="5235679"/>
            <a:ext cx="1395644" cy="1395645"/>
          </a:xfrm>
          <a:prstGeom prst="rect">
            <a:avLst/>
          </a:prstGeom>
          <a:ln w="12700">
            <a:miter lim="400000"/>
          </a:ln>
        </p:spPr>
      </p:pic>
      <p:sp>
        <p:nvSpPr>
          <p:cNvPr id="453" name="All-Star Words:"/>
          <p:cNvSpPr txBox="1"/>
          <p:nvPr/>
        </p:nvSpPr>
        <p:spPr>
          <a:xfrm>
            <a:off x="15657777" y="256477"/>
            <a:ext cx="4987142" cy="8174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642937">
              <a:lnSpc>
                <a:spcPct val="115000"/>
              </a:lnSpc>
              <a:spcBef>
                <a:spcPts val="1400"/>
              </a:spcBef>
              <a:defRPr b="1" spc="138" sz="5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All-Star Words:</a:t>
            </a:r>
          </a:p>
        </p:txBody>
      </p:sp>
      <p:pic>
        <p:nvPicPr>
          <p:cNvPr id="454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2602790" y="331730"/>
            <a:ext cx="1638487" cy="1323897"/>
          </a:xfrm>
          <a:prstGeom prst="rect">
            <a:avLst/>
          </a:prstGeom>
          <a:ln w="12700">
            <a:miter lim="400000"/>
          </a:ln>
        </p:spPr>
      </p:pic>
      <p:sp>
        <p:nvSpPr>
          <p:cNvPr id="455" name="Subset 1:…"/>
          <p:cNvSpPr txBox="1"/>
          <p:nvPr/>
        </p:nvSpPr>
        <p:spPr>
          <a:xfrm>
            <a:off x="293804" y="299287"/>
            <a:ext cx="1224268" cy="7318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Subset 6 Group 3</a:t>
            </a:r>
          </a:p>
        </p:txBody>
      </p:sp>
      <p:sp>
        <p:nvSpPr>
          <p:cNvPr id="456" name="core, corporate, correspond, criteria, deduce, demonstrate, document,…"/>
          <p:cNvSpPr txBox="1"/>
          <p:nvPr/>
        </p:nvSpPr>
        <p:spPr>
          <a:xfrm>
            <a:off x="2080072" y="1717124"/>
            <a:ext cx="9110722" cy="32754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just" defTabSz="642937">
              <a:lnSpc>
                <a:spcPct val="115000"/>
              </a:lnSpc>
              <a:defRPr spc="222" sz="4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motive neutral  nevertheless  overseas  precede  presume</a:t>
            </a:r>
          </a:p>
          <a:p>
            <a:pPr algn="just" defTabSz="642937">
              <a:lnSpc>
                <a:spcPct val="115000"/>
              </a:lnSpc>
              <a:defRPr spc="222" sz="4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rational  recover  reveal  scope  subsidy  trace  transform</a:t>
            </a:r>
          </a:p>
          <a:p>
            <a:pPr algn="just" defTabSz="642937">
              <a:lnSpc>
                <a:spcPct val="115000"/>
              </a:lnSpc>
              <a:defRPr spc="222" sz="4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underlie  utilize </a:t>
            </a:r>
          </a:p>
        </p:txBody>
      </p:sp>
      <p:sp>
        <p:nvSpPr>
          <p:cNvPr id="457" name="adapt  advocate  channel classic…"/>
          <p:cNvSpPr txBox="1"/>
          <p:nvPr/>
        </p:nvSpPr>
        <p:spPr>
          <a:xfrm>
            <a:off x="14513385" y="1304621"/>
            <a:ext cx="7849891" cy="314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4000"/>
            </a:pPr>
            <a:r>
              <a:t>adapt  advocate  channel classic</a:t>
            </a:r>
          </a:p>
          <a:p>
            <a:pPr algn="l">
              <a:defRPr sz="4000"/>
            </a:pPr>
            <a:r>
              <a:t>comprehensive  comprise  confirm</a:t>
            </a:r>
          </a:p>
          <a:p>
            <a:pPr algn="l">
              <a:defRPr sz="4000"/>
            </a:pPr>
            <a:r>
              <a:t>contrary  convert  decade  deny</a:t>
            </a:r>
          </a:p>
          <a:p>
            <a:pPr algn="l">
              <a:defRPr sz="4000"/>
            </a:pPr>
            <a:r>
              <a:t>differentiate  dispose  dynamic</a:t>
            </a:r>
          </a:p>
          <a:p>
            <a:pPr algn="l">
              <a:defRPr sz="4000"/>
            </a:pPr>
            <a:r>
              <a:t>equip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9" name="Line Line" descr="Line Line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16200000">
            <a:off x="5863477" y="6819900"/>
            <a:ext cx="13706792" cy="76201"/>
          </a:xfrm>
          <a:prstGeom prst="rect">
            <a:avLst/>
          </a:prstGeom>
        </p:spPr>
      </p:pic>
      <p:pic>
        <p:nvPicPr>
          <p:cNvPr id="461" name="Line Line" descr="Line Line"/>
          <p:cNvPicPr>
            <a:picLocks noChangeAspect="0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459" y="5411651"/>
            <a:ext cx="24371081" cy="76201"/>
          </a:xfrm>
          <a:prstGeom prst="rect">
            <a:avLst/>
          </a:prstGeom>
        </p:spPr>
      </p:pic>
      <p:sp>
        <p:nvSpPr>
          <p:cNvPr id="463" name="Shape 119"/>
          <p:cNvSpPr txBox="1"/>
          <p:nvPr/>
        </p:nvSpPr>
        <p:spPr>
          <a:xfrm>
            <a:off x="1069103" y="-1201356"/>
            <a:ext cx="10830187" cy="4390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3" tIns="71433" rIns="71433" bIns="71433" anchor="ctr"/>
          <a:lstStyle>
            <a:lvl1pPr defTabSz="642937">
              <a:lnSpc>
                <a:spcPct val="115000"/>
              </a:lnSpc>
              <a:spcBef>
                <a:spcPts val="1400"/>
              </a:spcBef>
              <a:defRPr b="1" spc="138" sz="5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All-Star Words: </a:t>
            </a:r>
            <a:endParaRPr spc="55" sz="2000"/>
          </a:p>
        </p:txBody>
      </p:sp>
      <p:pic>
        <p:nvPicPr>
          <p:cNvPr id="464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359207" y="235739"/>
            <a:ext cx="2029282" cy="1639659"/>
          </a:xfrm>
          <a:prstGeom prst="rect">
            <a:avLst/>
          </a:prstGeom>
          <a:ln w="12700">
            <a:miter lim="400000"/>
          </a:ln>
        </p:spPr>
      </p:pic>
      <p:pic>
        <p:nvPicPr>
          <p:cNvPr id="465" name="Line Line" descr="Line Lin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-296387" y="7496767"/>
            <a:ext cx="12971377" cy="41809"/>
          </a:xfrm>
          <a:prstGeom prst="rect">
            <a:avLst/>
          </a:prstGeom>
          <a:ln w="12700">
            <a:miter lim="400000"/>
          </a:ln>
        </p:spPr>
      </p:pic>
      <p:pic>
        <p:nvPicPr>
          <p:cNvPr id="466" name="Line Line" descr="Line Lin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 rot="5400000">
            <a:off x="4595808" y="9430257"/>
            <a:ext cx="8107521" cy="63122"/>
          </a:xfrm>
          <a:prstGeom prst="rect">
            <a:avLst/>
          </a:prstGeom>
          <a:ln w="12700">
            <a:miter lim="400000"/>
          </a:ln>
        </p:spPr>
      </p:pic>
      <p:pic>
        <p:nvPicPr>
          <p:cNvPr id="467" name="Line Line" descr="Line Lin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 rot="16162808">
            <a:off x="63349" y="9516491"/>
            <a:ext cx="8037934" cy="64316"/>
          </a:xfrm>
          <a:prstGeom prst="rect">
            <a:avLst/>
          </a:prstGeom>
          <a:ln w="12700">
            <a:miter lim="400000"/>
          </a:ln>
        </p:spPr>
      </p:pic>
      <p:sp>
        <p:nvSpPr>
          <p:cNvPr id="468" name="(Strangers)"/>
          <p:cNvSpPr txBox="1"/>
          <p:nvPr/>
        </p:nvSpPr>
        <p:spPr>
          <a:xfrm>
            <a:off x="1490884" y="6231980"/>
            <a:ext cx="201985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(Strangers)</a:t>
            </a:r>
          </a:p>
        </p:txBody>
      </p:sp>
      <p:sp>
        <p:nvSpPr>
          <p:cNvPr id="469" name="(Acquaintances)"/>
          <p:cNvSpPr txBox="1"/>
          <p:nvPr/>
        </p:nvSpPr>
        <p:spPr>
          <a:xfrm>
            <a:off x="4661429" y="6445281"/>
            <a:ext cx="286743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(Acquaintances)</a:t>
            </a:r>
          </a:p>
        </p:txBody>
      </p:sp>
      <p:sp>
        <p:nvSpPr>
          <p:cNvPr id="470" name="(Friends)"/>
          <p:cNvSpPr txBox="1"/>
          <p:nvPr/>
        </p:nvSpPr>
        <p:spPr>
          <a:xfrm>
            <a:off x="9206677" y="6752238"/>
            <a:ext cx="163848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(Friends)</a:t>
            </a:r>
          </a:p>
        </p:txBody>
      </p:sp>
      <p:pic>
        <p:nvPicPr>
          <p:cNvPr id="471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-58990" y="5242073"/>
            <a:ext cx="1743210" cy="2138223"/>
          </a:xfrm>
          <a:prstGeom prst="rect">
            <a:avLst/>
          </a:prstGeom>
          <a:ln w="12700">
            <a:miter lim="400000"/>
          </a:ln>
        </p:spPr>
      </p:pic>
      <p:pic>
        <p:nvPicPr>
          <p:cNvPr id="472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530926" y="5077357"/>
            <a:ext cx="1489317" cy="1489317"/>
          </a:xfrm>
          <a:prstGeom prst="rect">
            <a:avLst/>
          </a:prstGeom>
          <a:ln w="12700">
            <a:miter lim="400000"/>
          </a:ln>
        </p:spPr>
      </p:pic>
      <p:pic>
        <p:nvPicPr>
          <p:cNvPr id="473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9800575" y="5413376"/>
            <a:ext cx="1424736" cy="948098"/>
          </a:xfrm>
          <a:prstGeom prst="rect">
            <a:avLst/>
          </a:prstGeom>
          <a:ln w="12700">
            <a:miter lim="400000"/>
          </a:ln>
        </p:spPr>
      </p:pic>
      <p:sp>
        <p:nvSpPr>
          <p:cNvPr id="474" name="Subset 1:…"/>
          <p:cNvSpPr txBox="1"/>
          <p:nvPr/>
        </p:nvSpPr>
        <p:spPr>
          <a:xfrm>
            <a:off x="12972471" y="469894"/>
            <a:ext cx="1224268" cy="731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Subset: 7</a:t>
            </a:r>
          </a:p>
          <a:p>
            <a:pPr algn="l"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Group  3</a:t>
            </a:r>
          </a:p>
        </p:txBody>
      </p:sp>
      <p:pic>
        <p:nvPicPr>
          <p:cNvPr id="475" name="Line Line" descr="Line Lin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 rot="5400000">
            <a:off x="17094789" y="9491012"/>
            <a:ext cx="8107520" cy="63123"/>
          </a:xfrm>
          <a:prstGeom prst="rect">
            <a:avLst/>
          </a:prstGeom>
          <a:ln w="12700">
            <a:miter lim="400000"/>
          </a:ln>
        </p:spPr>
      </p:pic>
      <p:pic>
        <p:nvPicPr>
          <p:cNvPr id="476" name="Line Line" descr="Line Lin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 rot="16162808">
            <a:off x="12562330" y="9577246"/>
            <a:ext cx="8037933" cy="64316"/>
          </a:xfrm>
          <a:prstGeom prst="rect">
            <a:avLst/>
          </a:prstGeom>
          <a:ln w="12700">
            <a:miter lim="400000"/>
          </a:ln>
        </p:spPr>
      </p:pic>
      <p:sp>
        <p:nvSpPr>
          <p:cNvPr id="477" name="(Strangers)"/>
          <p:cNvSpPr txBox="1"/>
          <p:nvPr/>
        </p:nvSpPr>
        <p:spPr>
          <a:xfrm>
            <a:off x="14242953" y="6087198"/>
            <a:ext cx="201985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(Strangers)</a:t>
            </a:r>
          </a:p>
        </p:txBody>
      </p:sp>
      <p:sp>
        <p:nvSpPr>
          <p:cNvPr id="478" name="(Acquaintances)"/>
          <p:cNvSpPr txBox="1"/>
          <p:nvPr/>
        </p:nvSpPr>
        <p:spPr>
          <a:xfrm>
            <a:off x="17004613" y="6578600"/>
            <a:ext cx="286743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(Acquaintances)</a:t>
            </a:r>
          </a:p>
        </p:txBody>
      </p:sp>
      <p:sp>
        <p:nvSpPr>
          <p:cNvPr id="479" name="(Friends)"/>
          <p:cNvSpPr txBox="1"/>
          <p:nvPr/>
        </p:nvSpPr>
        <p:spPr>
          <a:xfrm>
            <a:off x="21705658" y="6812993"/>
            <a:ext cx="163848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(Friends)</a:t>
            </a:r>
          </a:p>
        </p:txBody>
      </p:sp>
      <p:pic>
        <p:nvPicPr>
          <p:cNvPr id="480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2839947" y="5400944"/>
            <a:ext cx="1489317" cy="1826798"/>
          </a:xfrm>
          <a:prstGeom prst="rect">
            <a:avLst/>
          </a:prstGeom>
          <a:ln w="12700">
            <a:miter lim="400000"/>
          </a:ln>
        </p:spPr>
      </p:pic>
      <p:pic>
        <p:nvPicPr>
          <p:cNvPr id="481" name="Line Line" descr="Line Lin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2309249" y="7496767"/>
            <a:ext cx="12971377" cy="41809"/>
          </a:xfrm>
          <a:prstGeom prst="rect">
            <a:avLst/>
          </a:prstGeom>
          <a:ln w="12700">
            <a:miter lim="400000"/>
          </a:ln>
        </p:spPr>
      </p:pic>
      <p:pic>
        <p:nvPicPr>
          <p:cNvPr id="482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1824638" y="5388331"/>
            <a:ext cx="1638487" cy="1090340"/>
          </a:xfrm>
          <a:prstGeom prst="rect">
            <a:avLst/>
          </a:prstGeom>
          <a:ln w="12700">
            <a:miter lim="400000"/>
          </a:ln>
        </p:spPr>
      </p:pic>
      <p:pic>
        <p:nvPicPr>
          <p:cNvPr id="483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7904882" y="5235679"/>
            <a:ext cx="1395644" cy="1395645"/>
          </a:xfrm>
          <a:prstGeom prst="rect">
            <a:avLst/>
          </a:prstGeom>
          <a:ln w="12700">
            <a:miter lim="400000"/>
          </a:ln>
        </p:spPr>
      </p:pic>
      <p:sp>
        <p:nvSpPr>
          <p:cNvPr id="484" name="All-Star Words:"/>
          <p:cNvSpPr txBox="1"/>
          <p:nvPr/>
        </p:nvSpPr>
        <p:spPr>
          <a:xfrm>
            <a:off x="15657777" y="256477"/>
            <a:ext cx="4987142" cy="8174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642937">
              <a:lnSpc>
                <a:spcPct val="115000"/>
              </a:lnSpc>
              <a:spcBef>
                <a:spcPts val="1400"/>
              </a:spcBef>
              <a:defRPr b="1" spc="138" sz="5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All-Star Words:</a:t>
            </a:r>
          </a:p>
        </p:txBody>
      </p:sp>
      <p:pic>
        <p:nvPicPr>
          <p:cNvPr id="485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2602790" y="331730"/>
            <a:ext cx="1638487" cy="1323897"/>
          </a:xfrm>
          <a:prstGeom prst="rect">
            <a:avLst/>
          </a:prstGeom>
          <a:ln w="12700">
            <a:miter lim="400000"/>
          </a:ln>
        </p:spPr>
      </p:pic>
      <p:sp>
        <p:nvSpPr>
          <p:cNvPr id="486" name="Subset 1:…"/>
          <p:cNvSpPr txBox="1"/>
          <p:nvPr/>
        </p:nvSpPr>
        <p:spPr>
          <a:xfrm>
            <a:off x="293804" y="299287"/>
            <a:ext cx="1224268" cy="7318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Subset 7 Group 2</a:t>
            </a:r>
          </a:p>
        </p:txBody>
      </p:sp>
      <p:sp>
        <p:nvSpPr>
          <p:cNvPr id="487" name="eliminate  empirical  extract  finite…"/>
          <p:cNvSpPr txBox="1"/>
          <p:nvPr/>
        </p:nvSpPr>
        <p:spPr>
          <a:xfrm>
            <a:off x="2586784" y="1517922"/>
            <a:ext cx="7794825" cy="314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4000"/>
            </a:pPr>
            <a:r>
              <a:t>eliminate  empirical  extract  finite</a:t>
            </a:r>
          </a:p>
          <a:p>
            <a:pPr algn="l">
              <a:defRPr sz="4000"/>
            </a:pPr>
            <a:r>
              <a:t>foundation  gradient  guarantee</a:t>
            </a:r>
          </a:p>
          <a:p>
            <a:pPr algn="l">
              <a:defRPr sz="4000"/>
            </a:pPr>
            <a:r>
              <a:t>hierarchy  identical  ideology  infer</a:t>
            </a:r>
          </a:p>
          <a:p>
            <a:pPr algn="l">
              <a:defRPr sz="4000"/>
            </a:pPr>
            <a:r>
              <a:t>innovate  insert  intervene  isolate</a:t>
            </a:r>
          </a:p>
          <a:p>
            <a:pPr algn="l">
              <a:defRPr sz="4000"/>
            </a:pPr>
            <a:r>
              <a:t>media  mode  paradigm</a:t>
            </a:r>
          </a:p>
        </p:txBody>
      </p:sp>
      <p:sp>
        <p:nvSpPr>
          <p:cNvPr id="488" name="phenomenon  priority  prohibit  publication…"/>
          <p:cNvSpPr txBox="1"/>
          <p:nvPr/>
        </p:nvSpPr>
        <p:spPr>
          <a:xfrm>
            <a:off x="13561920" y="1830234"/>
            <a:ext cx="10081569" cy="2540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4000"/>
            </a:pPr>
            <a:r>
              <a:t>phenomenon  priority  prohibit  publication</a:t>
            </a:r>
          </a:p>
          <a:p>
            <a:pPr algn="l">
              <a:defRPr sz="4000"/>
            </a:pPr>
            <a:r>
              <a:t>quote  release  reverse  simulate  somewhat</a:t>
            </a:r>
          </a:p>
          <a:p>
            <a:pPr algn="l">
              <a:defRPr sz="4000"/>
            </a:pPr>
            <a:r>
              <a:t>submit  successor  thesis  transmit</a:t>
            </a:r>
          </a:p>
          <a:p>
            <a:pPr algn="l">
              <a:defRPr sz="4000"/>
            </a:pPr>
            <a:r>
              <a:t>ultimate  unique  voluntary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0" name="Line Line" descr="Line Line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16200000">
            <a:off x="5863477" y="6819900"/>
            <a:ext cx="13706792" cy="76201"/>
          </a:xfrm>
          <a:prstGeom prst="rect">
            <a:avLst/>
          </a:prstGeom>
        </p:spPr>
      </p:pic>
      <p:pic>
        <p:nvPicPr>
          <p:cNvPr id="492" name="Line Line" descr="Line Line"/>
          <p:cNvPicPr>
            <a:picLocks noChangeAspect="0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459" y="5411651"/>
            <a:ext cx="24371081" cy="76201"/>
          </a:xfrm>
          <a:prstGeom prst="rect">
            <a:avLst/>
          </a:prstGeom>
        </p:spPr>
      </p:pic>
      <p:sp>
        <p:nvSpPr>
          <p:cNvPr id="494" name="Shape 119"/>
          <p:cNvSpPr txBox="1"/>
          <p:nvPr/>
        </p:nvSpPr>
        <p:spPr>
          <a:xfrm>
            <a:off x="1069103" y="-1201356"/>
            <a:ext cx="10830187" cy="4390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3" tIns="71433" rIns="71433" bIns="71433" anchor="ctr"/>
          <a:lstStyle>
            <a:lvl1pPr defTabSz="642937">
              <a:lnSpc>
                <a:spcPct val="115000"/>
              </a:lnSpc>
              <a:spcBef>
                <a:spcPts val="1400"/>
              </a:spcBef>
              <a:defRPr b="1" spc="138" sz="5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All-Star Words: </a:t>
            </a:r>
            <a:endParaRPr spc="55" sz="2000"/>
          </a:p>
        </p:txBody>
      </p:sp>
      <p:pic>
        <p:nvPicPr>
          <p:cNvPr id="495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359207" y="235739"/>
            <a:ext cx="2029282" cy="1639659"/>
          </a:xfrm>
          <a:prstGeom prst="rect">
            <a:avLst/>
          </a:prstGeom>
          <a:ln w="12700">
            <a:miter lim="400000"/>
          </a:ln>
        </p:spPr>
      </p:pic>
      <p:pic>
        <p:nvPicPr>
          <p:cNvPr id="496" name="Line Line" descr="Line Lin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-296387" y="7496767"/>
            <a:ext cx="12971377" cy="41809"/>
          </a:xfrm>
          <a:prstGeom prst="rect">
            <a:avLst/>
          </a:prstGeom>
          <a:ln w="12700">
            <a:miter lim="400000"/>
          </a:ln>
        </p:spPr>
      </p:pic>
      <p:pic>
        <p:nvPicPr>
          <p:cNvPr id="497" name="Line Line" descr="Line Lin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 rot="5400000">
            <a:off x="4595808" y="9430257"/>
            <a:ext cx="8107521" cy="63122"/>
          </a:xfrm>
          <a:prstGeom prst="rect">
            <a:avLst/>
          </a:prstGeom>
          <a:ln w="12700">
            <a:miter lim="400000"/>
          </a:ln>
        </p:spPr>
      </p:pic>
      <p:pic>
        <p:nvPicPr>
          <p:cNvPr id="498" name="Line Line" descr="Line Lin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 rot="16162808">
            <a:off x="63349" y="9516491"/>
            <a:ext cx="8037934" cy="64316"/>
          </a:xfrm>
          <a:prstGeom prst="rect">
            <a:avLst/>
          </a:prstGeom>
          <a:ln w="12700">
            <a:miter lim="400000"/>
          </a:ln>
        </p:spPr>
      </p:pic>
      <p:sp>
        <p:nvSpPr>
          <p:cNvPr id="499" name="(Strangers)"/>
          <p:cNvSpPr txBox="1"/>
          <p:nvPr/>
        </p:nvSpPr>
        <p:spPr>
          <a:xfrm>
            <a:off x="1490884" y="6231980"/>
            <a:ext cx="201985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(Strangers)</a:t>
            </a:r>
          </a:p>
        </p:txBody>
      </p:sp>
      <p:sp>
        <p:nvSpPr>
          <p:cNvPr id="500" name="(Acquaintances)"/>
          <p:cNvSpPr txBox="1"/>
          <p:nvPr/>
        </p:nvSpPr>
        <p:spPr>
          <a:xfrm>
            <a:off x="4661429" y="6445281"/>
            <a:ext cx="286743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(Acquaintances)</a:t>
            </a:r>
          </a:p>
        </p:txBody>
      </p:sp>
      <p:sp>
        <p:nvSpPr>
          <p:cNvPr id="501" name="(Friends)"/>
          <p:cNvSpPr txBox="1"/>
          <p:nvPr/>
        </p:nvSpPr>
        <p:spPr>
          <a:xfrm>
            <a:off x="9206677" y="6752238"/>
            <a:ext cx="163848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(Friends)</a:t>
            </a:r>
          </a:p>
        </p:txBody>
      </p:sp>
      <p:pic>
        <p:nvPicPr>
          <p:cNvPr id="502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-58990" y="5242073"/>
            <a:ext cx="1743210" cy="2138223"/>
          </a:xfrm>
          <a:prstGeom prst="rect">
            <a:avLst/>
          </a:prstGeom>
          <a:ln w="12700">
            <a:miter lim="400000"/>
          </a:ln>
        </p:spPr>
      </p:pic>
      <p:pic>
        <p:nvPicPr>
          <p:cNvPr id="503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530926" y="5077357"/>
            <a:ext cx="1489317" cy="1489317"/>
          </a:xfrm>
          <a:prstGeom prst="rect">
            <a:avLst/>
          </a:prstGeom>
          <a:ln w="12700">
            <a:miter lim="400000"/>
          </a:ln>
        </p:spPr>
      </p:pic>
      <p:pic>
        <p:nvPicPr>
          <p:cNvPr id="504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9800575" y="5413376"/>
            <a:ext cx="1424736" cy="948098"/>
          </a:xfrm>
          <a:prstGeom prst="rect">
            <a:avLst/>
          </a:prstGeom>
          <a:ln w="12700">
            <a:miter lim="400000"/>
          </a:ln>
        </p:spPr>
      </p:pic>
      <p:sp>
        <p:nvSpPr>
          <p:cNvPr id="505" name="Subset 1:…"/>
          <p:cNvSpPr txBox="1"/>
          <p:nvPr/>
        </p:nvSpPr>
        <p:spPr>
          <a:xfrm>
            <a:off x="12972471" y="469894"/>
            <a:ext cx="1224268" cy="731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Subset: 8</a:t>
            </a:r>
          </a:p>
          <a:p>
            <a:pPr algn="l"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Group  2</a:t>
            </a:r>
          </a:p>
        </p:txBody>
      </p:sp>
      <p:pic>
        <p:nvPicPr>
          <p:cNvPr id="506" name="Line Line" descr="Line Lin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 rot="5400000">
            <a:off x="17094789" y="9491012"/>
            <a:ext cx="8107520" cy="63123"/>
          </a:xfrm>
          <a:prstGeom prst="rect">
            <a:avLst/>
          </a:prstGeom>
          <a:ln w="12700">
            <a:miter lim="400000"/>
          </a:ln>
        </p:spPr>
      </p:pic>
      <p:pic>
        <p:nvPicPr>
          <p:cNvPr id="507" name="Line Line" descr="Line Lin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 rot="16162808">
            <a:off x="12562330" y="9577246"/>
            <a:ext cx="8037933" cy="64316"/>
          </a:xfrm>
          <a:prstGeom prst="rect">
            <a:avLst/>
          </a:prstGeom>
          <a:ln w="12700">
            <a:miter lim="400000"/>
          </a:ln>
        </p:spPr>
      </p:pic>
      <p:sp>
        <p:nvSpPr>
          <p:cNvPr id="508" name="(Strangers)"/>
          <p:cNvSpPr txBox="1"/>
          <p:nvPr/>
        </p:nvSpPr>
        <p:spPr>
          <a:xfrm>
            <a:off x="14242953" y="6087198"/>
            <a:ext cx="201985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(Strangers)</a:t>
            </a:r>
          </a:p>
        </p:txBody>
      </p:sp>
      <p:sp>
        <p:nvSpPr>
          <p:cNvPr id="509" name="(Acquaintances)"/>
          <p:cNvSpPr txBox="1"/>
          <p:nvPr/>
        </p:nvSpPr>
        <p:spPr>
          <a:xfrm>
            <a:off x="17004613" y="6578600"/>
            <a:ext cx="286743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(Acquaintances)</a:t>
            </a:r>
          </a:p>
        </p:txBody>
      </p:sp>
      <p:sp>
        <p:nvSpPr>
          <p:cNvPr id="510" name="(Friends)"/>
          <p:cNvSpPr txBox="1"/>
          <p:nvPr/>
        </p:nvSpPr>
        <p:spPr>
          <a:xfrm>
            <a:off x="21705658" y="6812993"/>
            <a:ext cx="163848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(Friends)</a:t>
            </a:r>
          </a:p>
        </p:txBody>
      </p:sp>
      <p:pic>
        <p:nvPicPr>
          <p:cNvPr id="511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2839947" y="5400944"/>
            <a:ext cx="1489317" cy="1826798"/>
          </a:xfrm>
          <a:prstGeom prst="rect">
            <a:avLst/>
          </a:prstGeom>
          <a:ln w="12700">
            <a:miter lim="400000"/>
          </a:ln>
        </p:spPr>
      </p:pic>
      <p:pic>
        <p:nvPicPr>
          <p:cNvPr id="512" name="Line Line" descr="Line Lin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2309249" y="7496767"/>
            <a:ext cx="12971377" cy="41809"/>
          </a:xfrm>
          <a:prstGeom prst="rect">
            <a:avLst/>
          </a:prstGeom>
          <a:ln w="12700">
            <a:miter lim="400000"/>
          </a:ln>
        </p:spPr>
      </p:pic>
      <p:pic>
        <p:nvPicPr>
          <p:cNvPr id="513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1824638" y="5388331"/>
            <a:ext cx="1638487" cy="1090340"/>
          </a:xfrm>
          <a:prstGeom prst="rect">
            <a:avLst/>
          </a:prstGeom>
          <a:ln w="12700">
            <a:miter lim="400000"/>
          </a:ln>
        </p:spPr>
      </p:pic>
      <p:pic>
        <p:nvPicPr>
          <p:cNvPr id="514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7904882" y="5235679"/>
            <a:ext cx="1395644" cy="1395645"/>
          </a:xfrm>
          <a:prstGeom prst="rect">
            <a:avLst/>
          </a:prstGeom>
          <a:ln w="12700">
            <a:miter lim="400000"/>
          </a:ln>
        </p:spPr>
      </p:pic>
      <p:sp>
        <p:nvSpPr>
          <p:cNvPr id="515" name="All-Star Words:"/>
          <p:cNvSpPr txBox="1"/>
          <p:nvPr/>
        </p:nvSpPr>
        <p:spPr>
          <a:xfrm>
            <a:off x="15657777" y="256477"/>
            <a:ext cx="4987142" cy="8174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642937">
              <a:lnSpc>
                <a:spcPct val="115000"/>
              </a:lnSpc>
              <a:spcBef>
                <a:spcPts val="1400"/>
              </a:spcBef>
              <a:defRPr b="1" spc="138" sz="5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All-Star Words:</a:t>
            </a:r>
          </a:p>
        </p:txBody>
      </p:sp>
      <p:pic>
        <p:nvPicPr>
          <p:cNvPr id="516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2602790" y="331730"/>
            <a:ext cx="1638487" cy="1323897"/>
          </a:xfrm>
          <a:prstGeom prst="rect">
            <a:avLst/>
          </a:prstGeom>
          <a:ln w="12700">
            <a:miter lim="400000"/>
          </a:ln>
        </p:spPr>
      </p:pic>
      <p:sp>
        <p:nvSpPr>
          <p:cNvPr id="517" name="Subset 1:…"/>
          <p:cNvSpPr txBox="1"/>
          <p:nvPr/>
        </p:nvSpPr>
        <p:spPr>
          <a:xfrm>
            <a:off x="293804" y="299287"/>
            <a:ext cx="1224268" cy="7318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Subset 8 Group 1</a:t>
            </a:r>
          </a:p>
        </p:txBody>
      </p:sp>
      <p:sp>
        <p:nvSpPr>
          <p:cNvPr id="518" name="achieve,  acquire,  administrate,  affect,  appropriate,  aspect,  assist,…"/>
          <p:cNvSpPr txBox="1"/>
          <p:nvPr/>
        </p:nvSpPr>
        <p:spPr>
          <a:xfrm>
            <a:off x="1670128" y="1541587"/>
            <a:ext cx="8850037" cy="32754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just" defTabSz="642937">
              <a:lnSpc>
                <a:spcPct val="115000"/>
              </a:lnSpc>
              <a:defRPr spc="222" sz="4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abandon  accompany  accumulate  ambiguous  appendix  appreciate</a:t>
            </a:r>
          </a:p>
          <a:p>
            <a:pPr algn="just" defTabSz="642937">
              <a:lnSpc>
                <a:spcPct val="115000"/>
              </a:lnSpc>
              <a:defRPr spc="222" sz="4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arbitrary  automate  bias  chart  clarify  commodity  complement  conform  contemporary</a:t>
            </a:r>
          </a:p>
        </p:txBody>
      </p:sp>
      <p:sp>
        <p:nvSpPr>
          <p:cNvPr id="519" name="consequence,  construct,  consume,  credit,  culture,  design, distinct,…"/>
          <p:cNvSpPr txBox="1"/>
          <p:nvPr/>
        </p:nvSpPr>
        <p:spPr>
          <a:xfrm>
            <a:off x="13045258" y="1189720"/>
            <a:ext cx="9916154" cy="3930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just" defTabSz="642937">
              <a:lnSpc>
                <a:spcPct val="115000"/>
              </a:lnSpc>
              <a:defRPr spc="222" sz="4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contradict  crucial  currency  denote  detect  deviate  displace eventual  exhibit  exploit  fluctuate  guideline  implicit induce  inevitable infrastructure  inspect  intense  manipulate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1" name="Line Line" descr="Line Line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16200000">
            <a:off x="5863477" y="6819900"/>
            <a:ext cx="13706792" cy="76201"/>
          </a:xfrm>
          <a:prstGeom prst="rect">
            <a:avLst/>
          </a:prstGeom>
        </p:spPr>
      </p:pic>
      <p:pic>
        <p:nvPicPr>
          <p:cNvPr id="523" name="Line Line" descr="Line Line"/>
          <p:cNvPicPr>
            <a:picLocks noChangeAspect="0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459" y="5411651"/>
            <a:ext cx="24371081" cy="76201"/>
          </a:xfrm>
          <a:prstGeom prst="rect">
            <a:avLst/>
          </a:prstGeom>
        </p:spPr>
      </p:pic>
      <p:sp>
        <p:nvSpPr>
          <p:cNvPr id="525" name="Shape 119"/>
          <p:cNvSpPr txBox="1"/>
          <p:nvPr/>
        </p:nvSpPr>
        <p:spPr>
          <a:xfrm>
            <a:off x="1069103" y="-1201356"/>
            <a:ext cx="10830187" cy="4390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3" tIns="71433" rIns="71433" bIns="71433" anchor="ctr"/>
          <a:lstStyle>
            <a:lvl1pPr defTabSz="642937">
              <a:lnSpc>
                <a:spcPct val="115000"/>
              </a:lnSpc>
              <a:spcBef>
                <a:spcPts val="1400"/>
              </a:spcBef>
              <a:defRPr b="1" spc="138" sz="5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All-Star Words: </a:t>
            </a:r>
            <a:endParaRPr spc="55" sz="2000"/>
          </a:p>
        </p:txBody>
      </p:sp>
      <p:pic>
        <p:nvPicPr>
          <p:cNvPr id="526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359207" y="235739"/>
            <a:ext cx="2029282" cy="1639659"/>
          </a:xfrm>
          <a:prstGeom prst="rect">
            <a:avLst/>
          </a:prstGeom>
          <a:ln w="12700">
            <a:miter lim="400000"/>
          </a:ln>
        </p:spPr>
      </p:pic>
      <p:pic>
        <p:nvPicPr>
          <p:cNvPr id="527" name="Line Line" descr="Line Lin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-296387" y="7496767"/>
            <a:ext cx="12971377" cy="41809"/>
          </a:xfrm>
          <a:prstGeom prst="rect">
            <a:avLst/>
          </a:prstGeom>
          <a:ln w="12700">
            <a:miter lim="400000"/>
          </a:ln>
        </p:spPr>
      </p:pic>
      <p:pic>
        <p:nvPicPr>
          <p:cNvPr id="528" name="Line Line" descr="Line Lin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 rot="5400000">
            <a:off x="4595808" y="9430257"/>
            <a:ext cx="8107521" cy="63122"/>
          </a:xfrm>
          <a:prstGeom prst="rect">
            <a:avLst/>
          </a:prstGeom>
          <a:ln w="12700">
            <a:miter lim="400000"/>
          </a:ln>
        </p:spPr>
      </p:pic>
      <p:pic>
        <p:nvPicPr>
          <p:cNvPr id="529" name="Line Line" descr="Line Lin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 rot="16162808">
            <a:off x="63349" y="9516491"/>
            <a:ext cx="8037934" cy="64316"/>
          </a:xfrm>
          <a:prstGeom prst="rect">
            <a:avLst/>
          </a:prstGeom>
          <a:ln w="12700">
            <a:miter lim="400000"/>
          </a:ln>
        </p:spPr>
      </p:pic>
      <p:sp>
        <p:nvSpPr>
          <p:cNvPr id="530" name="(Strangers)"/>
          <p:cNvSpPr txBox="1"/>
          <p:nvPr/>
        </p:nvSpPr>
        <p:spPr>
          <a:xfrm>
            <a:off x="1490884" y="6231980"/>
            <a:ext cx="201985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(Strangers)</a:t>
            </a:r>
          </a:p>
        </p:txBody>
      </p:sp>
      <p:sp>
        <p:nvSpPr>
          <p:cNvPr id="531" name="(Acquaintances)"/>
          <p:cNvSpPr txBox="1"/>
          <p:nvPr/>
        </p:nvSpPr>
        <p:spPr>
          <a:xfrm>
            <a:off x="4661429" y="6445281"/>
            <a:ext cx="286743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(Acquaintances)</a:t>
            </a:r>
          </a:p>
        </p:txBody>
      </p:sp>
      <p:sp>
        <p:nvSpPr>
          <p:cNvPr id="532" name="(Friends)"/>
          <p:cNvSpPr txBox="1"/>
          <p:nvPr/>
        </p:nvSpPr>
        <p:spPr>
          <a:xfrm>
            <a:off x="9206677" y="6752238"/>
            <a:ext cx="163848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(Friends)</a:t>
            </a:r>
          </a:p>
        </p:txBody>
      </p:sp>
      <p:pic>
        <p:nvPicPr>
          <p:cNvPr id="533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-58990" y="5242073"/>
            <a:ext cx="1743210" cy="2138223"/>
          </a:xfrm>
          <a:prstGeom prst="rect">
            <a:avLst/>
          </a:prstGeom>
          <a:ln w="12700">
            <a:miter lim="400000"/>
          </a:ln>
        </p:spPr>
      </p:pic>
      <p:pic>
        <p:nvPicPr>
          <p:cNvPr id="534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530926" y="5077357"/>
            <a:ext cx="1489317" cy="1489317"/>
          </a:xfrm>
          <a:prstGeom prst="rect">
            <a:avLst/>
          </a:prstGeom>
          <a:ln w="12700">
            <a:miter lim="400000"/>
          </a:ln>
        </p:spPr>
      </p:pic>
      <p:pic>
        <p:nvPicPr>
          <p:cNvPr id="535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9800575" y="5413376"/>
            <a:ext cx="1424736" cy="948098"/>
          </a:xfrm>
          <a:prstGeom prst="rect">
            <a:avLst/>
          </a:prstGeom>
          <a:ln w="12700">
            <a:miter lim="400000"/>
          </a:ln>
        </p:spPr>
      </p:pic>
      <p:sp>
        <p:nvSpPr>
          <p:cNvPr id="536" name="Subset 1:…"/>
          <p:cNvSpPr txBox="1"/>
          <p:nvPr/>
        </p:nvSpPr>
        <p:spPr>
          <a:xfrm>
            <a:off x="13045258" y="469894"/>
            <a:ext cx="1224268" cy="731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Subset: 9</a:t>
            </a:r>
          </a:p>
          <a:p>
            <a:pPr algn="l"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Group  1</a:t>
            </a:r>
          </a:p>
        </p:txBody>
      </p:sp>
      <p:pic>
        <p:nvPicPr>
          <p:cNvPr id="537" name="Line Line" descr="Line Lin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 rot="5400000">
            <a:off x="17094789" y="9491012"/>
            <a:ext cx="8107520" cy="63123"/>
          </a:xfrm>
          <a:prstGeom prst="rect">
            <a:avLst/>
          </a:prstGeom>
          <a:ln w="12700">
            <a:miter lim="400000"/>
          </a:ln>
        </p:spPr>
      </p:pic>
      <p:pic>
        <p:nvPicPr>
          <p:cNvPr id="538" name="Line Line" descr="Line Lin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 rot="16162808">
            <a:off x="12562330" y="9577246"/>
            <a:ext cx="8037933" cy="64316"/>
          </a:xfrm>
          <a:prstGeom prst="rect">
            <a:avLst/>
          </a:prstGeom>
          <a:ln w="12700">
            <a:miter lim="400000"/>
          </a:ln>
        </p:spPr>
      </p:pic>
      <p:sp>
        <p:nvSpPr>
          <p:cNvPr id="539" name="(Strangers)"/>
          <p:cNvSpPr txBox="1"/>
          <p:nvPr/>
        </p:nvSpPr>
        <p:spPr>
          <a:xfrm>
            <a:off x="14242953" y="6087198"/>
            <a:ext cx="201985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(Strangers)</a:t>
            </a:r>
          </a:p>
        </p:txBody>
      </p:sp>
      <p:sp>
        <p:nvSpPr>
          <p:cNvPr id="540" name="(Acquaintances)"/>
          <p:cNvSpPr txBox="1"/>
          <p:nvPr/>
        </p:nvSpPr>
        <p:spPr>
          <a:xfrm>
            <a:off x="17004613" y="6578600"/>
            <a:ext cx="286743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(Acquaintances)</a:t>
            </a:r>
          </a:p>
        </p:txBody>
      </p:sp>
      <p:sp>
        <p:nvSpPr>
          <p:cNvPr id="541" name="(Friends)"/>
          <p:cNvSpPr txBox="1"/>
          <p:nvPr/>
        </p:nvSpPr>
        <p:spPr>
          <a:xfrm>
            <a:off x="21705658" y="6812993"/>
            <a:ext cx="163848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(Friends)</a:t>
            </a:r>
          </a:p>
        </p:txBody>
      </p:sp>
      <p:pic>
        <p:nvPicPr>
          <p:cNvPr id="542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2839947" y="5400944"/>
            <a:ext cx="1489317" cy="1826798"/>
          </a:xfrm>
          <a:prstGeom prst="rect">
            <a:avLst/>
          </a:prstGeom>
          <a:ln w="12700">
            <a:miter lim="400000"/>
          </a:ln>
        </p:spPr>
      </p:pic>
      <p:pic>
        <p:nvPicPr>
          <p:cNvPr id="543" name="Line Line" descr="Line Lin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2309249" y="7496767"/>
            <a:ext cx="12971377" cy="41809"/>
          </a:xfrm>
          <a:prstGeom prst="rect">
            <a:avLst/>
          </a:prstGeom>
          <a:ln w="12700">
            <a:miter lim="400000"/>
          </a:ln>
        </p:spPr>
      </p:pic>
      <p:pic>
        <p:nvPicPr>
          <p:cNvPr id="544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1824638" y="5388331"/>
            <a:ext cx="1638487" cy="1090340"/>
          </a:xfrm>
          <a:prstGeom prst="rect">
            <a:avLst/>
          </a:prstGeom>
          <a:ln w="12700">
            <a:miter lim="400000"/>
          </a:ln>
        </p:spPr>
      </p:pic>
      <p:pic>
        <p:nvPicPr>
          <p:cNvPr id="545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7904882" y="5235679"/>
            <a:ext cx="1395644" cy="1395645"/>
          </a:xfrm>
          <a:prstGeom prst="rect">
            <a:avLst/>
          </a:prstGeom>
          <a:ln w="12700">
            <a:miter lim="400000"/>
          </a:ln>
        </p:spPr>
      </p:pic>
      <p:sp>
        <p:nvSpPr>
          <p:cNvPr id="546" name="All-Star Words:"/>
          <p:cNvSpPr txBox="1"/>
          <p:nvPr/>
        </p:nvSpPr>
        <p:spPr>
          <a:xfrm>
            <a:off x="15657777" y="256477"/>
            <a:ext cx="4987142" cy="8174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642937">
              <a:lnSpc>
                <a:spcPct val="115000"/>
              </a:lnSpc>
              <a:spcBef>
                <a:spcPts val="1400"/>
              </a:spcBef>
              <a:defRPr b="1" spc="138" sz="5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All-Star Words:</a:t>
            </a:r>
          </a:p>
        </p:txBody>
      </p:sp>
      <p:pic>
        <p:nvPicPr>
          <p:cNvPr id="547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2602790" y="331730"/>
            <a:ext cx="1638487" cy="1323897"/>
          </a:xfrm>
          <a:prstGeom prst="rect">
            <a:avLst/>
          </a:prstGeom>
          <a:ln w="12700">
            <a:miter lim="400000"/>
          </a:ln>
        </p:spPr>
      </p:pic>
      <p:sp>
        <p:nvSpPr>
          <p:cNvPr id="548" name="Subset 1:…"/>
          <p:cNvSpPr txBox="1"/>
          <p:nvPr/>
        </p:nvSpPr>
        <p:spPr>
          <a:xfrm>
            <a:off x="293804" y="299287"/>
            <a:ext cx="1224268" cy="7318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Subset 8 Group 3</a:t>
            </a:r>
          </a:p>
        </p:txBody>
      </p:sp>
      <p:sp>
        <p:nvSpPr>
          <p:cNvPr id="549" name=",…"/>
          <p:cNvSpPr txBox="1"/>
          <p:nvPr/>
        </p:nvSpPr>
        <p:spPr>
          <a:xfrm>
            <a:off x="1448573" y="1583667"/>
            <a:ext cx="8998231" cy="32754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just" defTabSz="642937">
              <a:lnSpc>
                <a:spcPct val="115000"/>
              </a:lnSpc>
              <a:defRPr spc="221" sz="4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minimize  nuclear  offset  predominant  prospect  radical  reinforce restore  revise  tension  terminate  theme  thereby  uniform</a:t>
            </a:r>
          </a:p>
          <a:p>
            <a:pPr algn="just" defTabSz="642937">
              <a:lnSpc>
                <a:spcPct val="115000"/>
              </a:lnSpc>
              <a:defRPr spc="221" sz="4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vehicle  via  virtual  widespread</a:t>
            </a:r>
          </a:p>
        </p:txBody>
      </p:sp>
      <p:sp>
        <p:nvSpPr>
          <p:cNvPr id="550" name="region,  regulate,  relevant,  reside,  resource,  restrict,  secure,  seek,…"/>
          <p:cNvSpPr txBox="1"/>
          <p:nvPr/>
        </p:nvSpPr>
        <p:spPr>
          <a:xfrm>
            <a:off x="13560055" y="1256301"/>
            <a:ext cx="9182586" cy="3930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just" defTabSz="642937">
              <a:lnSpc>
                <a:spcPct val="115000"/>
              </a:lnSpc>
              <a:defRPr spc="222" sz="4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accommodate  analogy  anticipate  assure  attain  behalf  cease coherent  coincide  commence  compatible  concurrent  confine</a:t>
            </a:r>
          </a:p>
          <a:p>
            <a:pPr algn="just" defTabSz="642937">
              <a:lnSpc>
                <a:spcPct val="115000"/>
              </a:lnSpc>
              <a:defRPr spc="222" sz="4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controversy  converse  device  devote  diminish  distort  duration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" name="Line Line" descr="Line Line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16200000">
            <a:off x="5863477" y="6819900"/>
            <a:ext cx="13706792" cy="76201"/>
          </a:xfrm>
          <a:prstGeom prst="rect">
            <a:avLst/>
          </a:prstGeom>
        </p:spPr>
      </p:pic>
      <p:pic>
        <p:nvPicPr>
          <p:cNvPr id="554" name="Line Line" descr="Line Line"/>
          <p:cNvPicPr>
            <a:picLocks noChangeAspect="0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459" y="5411651"/>
            <a:ext cx="24371081" cy="76201"/>
          </a:xfrm>
          <a:prstGeom prst="rect">
            <a:avLst/>
          </a:prstGeom>
        </p:spPr>
      </p:pic>
      <p:sp>
        <p:nvSpPr>
          <p:cNvPr id="556" name="Shape 119"/>
          <p:cNvSpPr txBox="1"/>
          <p:nvPr/>
        </p:nvSpPr>
        <p:spPr>
          <a:xfrm>
            <a:off x="1069103" y="-1201356"/>
            <a:ext cx="10830187" cy="4390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3" tIns="71433" rIns="71433" bIns="71433" anchor="ctr"/>
          <a:lstStyle>
            <a:lvl1pPr defTabSz="642937">
              <a:lnSpc>
                <a:spcPct val="115000"/>
              </a:lnSpc>
              <a:spcBef>
                <a:spcPts val="1400"/>
              </a:spcBef>
              <a:defRPr b="1" spc="138" sz="5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All-Star Words: </a:t>
            </a:r>
            <a:endParaRPr spc="55" sz="2000"/>
          </a:p>
        </p:txBody>
      </p:sp>
      <p:pic>
        <p:nvPicPr>
          <p:cNvPr id="557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359207" y="235739"/>
            <a:ext cx="2029282" cy="1639659"/>
          </a:xfrm>
          <a:prstGeom prst="rect">
            <a:avLst/>
          </a:prstGeom>
          <a:ln w="12700">
            <a:miter lim="400000"/>
          </a:ln>
        </p:spPr>
      </p:pic>
      <p:pic>
        <p:nvPicPr>
          <p:cNvPr id="558" name="Line Line" descr="Line Lin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-296387" y="7496767"/>
            <a:ext cx="12971377" cy="41809"/>
          </a:xfrm>
          <a:prstGeom prst="rect">
            <a:avLst/>
          </a:prstGeom>
          <a:ln w="12700">
            <a:miter lim="400000"/>
          </a:ln>
        </p:spPr>
      </p:pic>
      <p:pic>
        <p:nvPicPr>
          <p:cNvPr id="559" name="Line Line" descr="Line Lin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 rot="5400000">
            <a:off x="4595808" y="9430257"/>
            <a:ext cx="8107521" cy="63122"/>
          </a:xfrm>
          <a:prstGeom prst="rect">
            <a:avLst/>
          </a:prstGeom>
          <a:ln w="12700">
            <a:miter lim="400000"/>
          </a:ln>
        </p:spPr>
      </p:pic>
      <p:pic>
        <p:nvPicPr>
          <p:cNvPr id="560" name="Line Line" descr="Line Lin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 rot="16162808">
            <a:off x="63349" y="9516491"/>
            <a:ext cx="8037934" cy="64316"/>
          </a:xfrm>
          <a:prstGeom prst="rect">
            <a:avLst/>
          </a:prstGeom>
          <a:ln w="12700">
            <a:miter lim="400000"/>
          </a:ln>
        </p:spPr>
      </p:pic>
      <p:sp>
        <p:nvSpPr>
          <p:cNvPr id="561" name="(Strangers)"/>
          <p:cNvSpPr txBox="1"/>
          <p:nvPr/>
        </p:nvSpPr>
        <p:spPr>
          <a:xfrm>
            <a:off x="1490884" y="6231980"/>
            <a:ext cx="201985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(Strangers)</a:t>
            </a:r>
          </a:p>
        </p:txBody>
      </p:sp>
      <p:sp>
        <p:nvSpPr>
          <p:cNvPr id="562" name="(Acquaintances)"/>
          <p:cNvSpPr txBox="1"/>
          <p:nvPr/>
        </p:nvSpPr>
        <p:spPr>
          <a:xfrm>
            <a:off x="4661429" y="6445281"/>
            <a:ext cx="286743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(Acquaintances)</a:t>
            </a:r>
          </a:p>
        </p:txBody>
      </p:sp>
      <p:sp>
        <p:nvSpPr>
          <p:cNvPr id="563" name="(Friends)"/>
          <p:cNvSpPr txBox="1"/>
          <p:nvPr/>
        </p:nvSpPr>
        <p:spPr>
          <a:xfrm>
            <a:off x="9206677" y="6752238"/>
            <a:ext cx="163848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(Friends)</a:t>
            </a:r>
          </a:p>
        </p:txBody>
      </p:sp>
      <p:pic>
        <p:nvPicPr>
          <p:cNvPr id="564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-58990" y="5242073"/>
            <a:ext cx="1743210" cy="2138223"/>
          </a:xfrm>
          <a:prstGeom prst="rect">
            <a:avLst/>
          </a:prstGeom>
          <a:ln w="12700">
            <a:miter lim="400000"/>
          </a:ln>
        </p:spPr>
      </p:pic>
      <p:pic>
        <p:nvPicPr>
          <p:cNvPr id="565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530926" y="5077357"/>
            <a:ext cx="1489317" cy="1489317"/>
          </a:xfrm>
          <a:prstGeom prst="rect">
            <a:avLst/>
          </a:prstGeom>
          <a:ln w="12700">
            <a:miter lim="400000"/>
          </a:ln>
        </p:spPr>
      </p:pic>
      <p:pic>
        <p:nvPicPr>
          <p:cNvPr id="566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9800575" y="5413376"/>
            <a:ext cx="1424736" cy="948098"/>
          </a:xfrm>
          <a:prstGeom prst="rect">
            <a:avLst/>
          </a:prstGeom>
          <a:ln w="12700">
            <a:miter lim="400000"/>
          </a:ln>
        </p:spPr>
      </p:pic>
      <p:sp>
        <p:nvSpPr>
          <p:cNvPr id="567" name="Subset 1:…"/>
          <p:cNvSpPr txBox="1"/>
          <p:nvPr/>
        </p:nvSpPr>
        <p:spPr>
          <a:xfrm>
            <a:off x="13045257" y="469894"/>
            <a:ext cx="1224269" cy="731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Subset: 9</a:t>
            </a:r>
          </a:p>
          <a:p>
            <a:pPr algn="l"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Group  3</a:t>
            </a:r>
          </a:p>
        </p:txBody>
      </p:sp>
      <p:pic>
        <p:nvPicPr>
          <p:cNvPr id="568" name="Line Line" descr="Line Lin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 rot="5400000">
            <a:off x="17094789" y="9491012"/>
            <a:ext cx="8107520" cy="63123"/>
          </a:xfrm>
          <a:prstGeom prst="rect">
            <a:avLst/>
          </a:prstGeom>
          <a:ln w="12700">
            <a:miter lim="400000"/>
          </a:ln>
        </p:spPr>
      </p:pic>
      <p:pic>
        <p:nvPicPr>
          <p:cNvPr id="569" name="Line Line" descr="Line Lin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 rot="16162808">
            <a:off x="12562330" y="9577246"/>
            <a:ext cx="8037933" cy="64316"/>
          </a:xfrm>
          <a:prstGeom prst="rect">
            <a:avLst/>
          </a:prstGeom>
          <a:ln w="12700">
            <a:miter lim="400000"/>
          </a:ln>
        </p:spPr>
      </p:pic>
      <p:sp>
        <p:nvSpPr>
          <p:cNvPr id="570" name="(Strangers)"/>
          <p:cNvSpPr txBox="1"/>
          <p:nvPr/>
        </p:nvSpPr>
        <p:spPr>
          <a:xfrm>
            <a:off x="14242953" y="6087198"/>
            <a:ext cx="201985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(Strangers)</a:t>
            </a:r>
          </a:p>
        </p:txBody>
      </p:sp>
      <p:sp>
        <p:nvSpPr>
          <p:cNvPr id="571" name="(Acquaintances)"/>
          <p:cNvSpPr txBox="1"/>
          <p:nvPr/>
        </p:nvSpPr>
        <p:spPr>
          <a:xfrm>
            <a:off x="17004613" y="6578600"/>
            <a:ext cx="286743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(Acquaintances)</a:t>
            </a:r>
          </a:p>
        </p:txBody>
      </p:sp>
      <p:sp>
        <p:nvSpPr>
          <p:cNvPr id="572" name="(Friends)"/>
          <p:cNvSpPr txBox="1"/>
          <p:nvPr/>
        </p:nvSpPr>
        <p:spPr>
          <a:xfrm>
            <a:off x="21705658" y="6812993"/>
            <a:ext cx="163848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(Friends)</a:t>
            </a:r>
          </a:p>
        </p:txBody>
      </p:sp>
      <p:pic>
        <p:nvPicPr>
          <p:cNvPr id="573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2839947" y="5400944"/>
            <a:ext cx="1489317" cy="1826798"/>
          </a:xfrm>
          <a:prstGeom prst="rect">
            <a:avLst/>
          </a:prstGeom>
          <a:ln w="12700">
            <a:miter lim="400000"/>
          </a:ln>
        </p:spPr>
      </p:pic>
      <p:pic>
        <p:nvPicPr>
          <p:cNvPr id="574" name="Line Line" descr="Line Lin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2309249" y="7496767"/>
            <a:ext cx="12971377" cy="41809"/>
          </a:xfrm>
          <a:prstGeom prst="rect">
            <a:avLst/>
          </a:prstGeom>
          <a:ln w="12700">
            <a:miter lim="400000"/>
          </a:ln>
        </p:spPr>
      </p:pic>
      <p:pic>
        <p:nvPicPr>
          <p:cNvPr id="575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1824638" y="5388331"/>
            <a:ext cx="1638487" cy="1090340"/>
          </a:xfrm>
          <a:prstGeom prst="rect">
            <a:avLst/>
          </a:prstGeom>
          <a:ln w="12700">
            <a:miter lim="400000"/>
          </a:ln>
        </p:spPr>
      </p:pic>
      <p:pic>
        <p:nvPicPr>
          <p:cNvPr id="576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7904882" y="5235679"/>
            <a:ext cx="1395644" cy="1395645"/>
          </a:xfrm>
          <a:prstGeom prst="rect">
            <a:avLst/>
          </a:prstGeom>
          <a:ln w="12700">
            <a:miter lim="400000"/>
          </a:ln>
        </p:spPr>
      </p:pic>
      <p:sp>
        <p:nvSpPr>
          <p:cNvPr id="577" name="All-Star Words:"/>
          <p:cNvSpPr txBox="1"/>
          <p:nvPr/>
        </p:nvSpPr>
        <p:spPr>
          <a:xfrm>
            <a:off x="15657777" y="256477"/>
            <a:ext cx="4987142" cy="8174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642937">
              <a:lnSpc>
                <a:spcPct val="115000"/>
              </a:lnSpc>
              <a:spcBef>
                <a:spcPts val="1400"/>
              </a:spcBef>
              <a:defRPr b="1" spc="138" sz="5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All-Star Words:</a:t>
            </a:r>
          </a:p>
        </p:txBody>
      </p:sp>
      <p:pic>
        <p:nvPicPr>
          <p:cNvPr id="578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2602790" y="331730"/>
            <a:ext cx="1638487" cy="1323897"/>
          </a:xfrm>
          <a:prstGeom prst="rect">
            <a:avLst/>
          </a:prstGeom>
          <a:ln w="12700">
            <a:miter lim="400000"/>
          </a:ln>
        </p:spPr>
      </p:pic>
      <p:sp>
        <p:nvSpPr>
          <p:cNvPr id="579" name="Subset 1:…"/>
          <p:cNvSpPr txBox="1"/>
          <p:nvPr/>
        </p:nvSpPr>
        <p:spPr>
          <a:xfrm>
            <a:off x="293804" y="299287"/>
            <a:ext cx="1224268" cy="7318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Subset 9 Group 2</a:t>
            </a:r>
          </a:p>
        </p:txBody>
      </p:sp>
      <p:sp>
        <p:nvSpPr>
          <p:cNvPr id="580" name="alternative, circumstance, comment, compensate, component, consent…"/>
          <p:cNvSpPr txBox="1"/>
          <p:nvPr/>
        </p:nvSpPr>
        <p:spPr>
          <a:xfrm>
            <a:off x="1947474" y="1706401"/>
            <a:ext cx="8295345" cy="32754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just" defTabSz="642937">
              <a:lnSpc>
                <a:spcPct val="115000"/>
              </a:lnSpc>
              <a:defRPr spc="222" sz="4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erode  ethic  founded  format  inherent  insight  integral  intermediate manual  mature  mediate  medium  military  minimal  mutual  norm  overlap</a:t>
            </a:r>
          </a:p>
        </p:txBody>
      </p:sp>
      <p:sp>
        <p:nvSpPr>
          <p:cNvPr id="581" name="core, corporate, correspond, criteria, deduce, demonstrate, document,…"/>
          <p:cNvSpPr txBox="1"/>
          <p:nvPr/>
        </p:nvSpPr>
        <p:spPr>
          <a:xfrm>
            <a:off x="14003676" y="1123867"/>
            <a:ext cx="8295344" cy="3930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just" defTabSz="642937">
              <a:lnSpc>
                <a:spcPct val="115000"/>
              </a:lnSpc>
              <a:defRPr spc="222" sz="4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passive  portion  preliminary  protocol  qualitative  refine</a:t>
            </a:r>
          </a:p>
          <a:p>
            <a:pPr algn="just" defTabSz="642937">
              <a:lnSpc>
                <a:spcPct val="115000"/>
              </a:lnSpc>
              <a:defRPr spc="222" sz="4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restrain  revolution  rigid  route  scenario  sphere  subordinate</a:t>
            </a:r>
          </a:p>
          <a:p>
            <a:pPr algn="just" defTabSz="642937">
              <a:lnSpc>
                <a:spcPct val="115000"/>
              </a:lnSpc>
              <a:defRPr spc="222" sz="4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supplement  suspend  trigger  unify  violate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" name="Line Line" descr="Line Line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16200000">
            <a:off x="5863477" y="6819900"/>
            <a:ext cx="13706792" cy="76201"/>
          </a:xfrm>
          <a:prstGeom prst="rect">
            <a:avLst/>
          </a:prstGeom>
        </p:spPr>
      </p:pic>
      <p:pic>
        <p:nvPicPr>
          <p:cNvPr id="585" name="Line Line" descr="Line Line"/>
          <p:cNvPicPr>
            <a:picLocks noChangeAspect="0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459" y="5411651"/>
            <a:ext cx="24371081" cy="76201"/>
          </a:xfrm>
          <a:prstGeom prst="rect">
            <a:avLst/>
          </a:prstGeom>
        </p:spPr>
      </p:pic>
      <p:sp>
        <p:nvSpPr>
          <p:cNvPr id="587" name="Shape 119"/>
          <p:cNvSpPr txBox="1"/>
          <p:nvPr/>
        </p:nvSpPr>
        <p:spPr>
          <a:xfrm>
            <a:off x="1069103" y="-1201356"/>
            <a:ext cx="10830187" cy="4390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3" tIns="71433" rIns="71433" bIns="71433" anchor="ctr"/>
          <a:lstStyle>
            <a:lvl1pPr defTabSz="642937">
              <a:lnSpc>
                <a:spcPct val="115000"/>
              </a:lnSpc>
              <a:spcBef>
                <a:spcPts val="1400"/>
              </a:spcBef>
              <a:defRPr b="1" spc="138" sz="5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All-Star Words: </a:t>
            </a:r>
            <a:endParaRPr spc="55" sz="2000"/>
          </a:p>
        </p:txBody>
      </p:sp>
      <p:pic>
        <p:nvPicPr>
          <p:cNvPr id="588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359207" y="235739"/>
            <a:ext cx="2029282" cy="1639659"/>
          </a:xfrm>
          <a:prstGeom prst="rect">
            <a:avLst/>
          </a:prstGeom>
          <a:ln w="12700">
            <a:miter lim="400000"/>
          </a:ln>
        </p:spPr>
      </p:pic>
      <p:pic>
        <p:nvPicPr>
          <p:cNvPr id="589" name="Line Line" descr="Line Lin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-296387" y="7496767"/>
            <a:ext cx="12971377" cy="41809"/>
          </a:xfrm>
          <a:prstGeom prst="rect">
            <a:avLst/>
          </a:prstGeom>
          <a:ln w="12700">
            <a:miter lim="400000"/>
          </a:ln>
        </p:spPr>
      </p:pic>
      <p:pic>
        <p:nvPicPr>
          <p:cNvPr id="590" name="Line Line" descr="Line Lin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 rot="5400000">
            <a:off x="4595808" y="9430257"/>
            <a:ext cx="8107521" cy="63122"/>
          </a:xfrm>
          <a:prstGeom prst="rect">
            <a:avLst/>
          </a:prstGeom>
          <a:ln w="12700">
            <a:miter lim="400000"/>
          </a:ln>
        </p:spPr>
      </p:pic>
      <p:pic>
        <p:nvPicPr>
          <p:cNvPr id="591" name="Line Line" descr="Line Lin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 rot="16162808">
            <a:off x="63349" y="9516491"/>
            <a:ext cx="8037934" cy="64316"/>
          </a:xfrm>
          <a:prstGeom prst="rect">
            <a:avLst/>
          </a:prstGeom>
          <a:ln w="12700">
            <a:miter lim="400000"/>
          </a:ln>
        </p:spPr>
      </p:pic>
      <p:sp>
        <p:nvSpPr>
          <p:cNvPr id="592" name="(Strangers)"/>
          <p:cNvSpPr txBox="1"/>
          <p:nvPr/>
        </p:nvSpPr>
        <p:spPr>
          <a:xfrm>
            <a:off x="1490884" y="6231980"/>
            <a:ext cx="201985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(Strangers)</a:t>
            </a:r>
          </a:p>
        </p:txBody>
      </p:sp>
      <p:sp>
        <p:nvSpPr>
          <p:cNvPr id="593" name="(Acquaintances)"/>
          <p:cNvSpPr txBox="1"/>
          <p:nvPr/>
        </p:nvSpPr>
        <p:spPr>
          <a:xfrm>
            <a:off x="4661429" y="6445281"/>
            <a:ext cx="286743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(Acquaintances)</a:t>
            </a:r>
          </a:p>
        </p:txBody>
      </p:sp>
      <p:sp>
        <p:nvSpPr>
          <p:cNvPr id="594" name="(Friends)"/>
          <p:cNvSpPr txBox="1"/>
          <p:nvPr/>
        </p:nvSpPr>
        <p:spPr>
          <a:xfrm>
            <a:off x="9206677" y="6752238"/>
            <a:ext cx="163848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(Friends)</a:t>
            </a:r>
          </a:p>
        </p:txBody>
      </p:sp>
      <p:pic>
        <p:nvPicPr>
          <p:cNvPr id="595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-58990" y="5242073"/>
            <a:ext cx="1743210" cy="2138223"/>
          </a:xfrm>
          <a:prstGeom prst="rect">
            <a:avLst/>
          </a:prstGeom>
          <a:ln w="12700">
            <a:miter lim="400000"/>
          </a:ln>
        </p:spPr>
      </p:pic>
      <p:pic>
        <p:nvPicPr>
          <p:cNvPr id="596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530926" y="5077357"/>
            <a:ext cx="1489317" cy="1489317"/>
          </a:xfrm>
          <a:prstGeom prst="rect">
            <a:avLst/>
          </a:prstGeom>
          <a:ln w="12700">
            <a:miter lim="400000"/>
          </a:ln>
        </p:spPr>
      </p:pic>
      <p:pic>
        <p:nvPicPr>
          <p:cNvPr id="597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9800575" y="5413376"/>
            <a:ext cx="1424736" cy="948098"/>
          </a:xfrm>
          <a:prstGeom prst="rect">
            <a:avLst/>
          </a:prstGeom>
          <a:ln w="12700">
            <a:miter lim="400000"/>
          </a:ln>
        </p:spPr>
      </p:pic>
      <p:sp>
        <p:nvSpPr>
          <p:cNvPr id="598" name="Subset 1:…"/>
          <p:cNvSpPr txBox="1"/>
          <p:nvPr/>
        </p:nvSpPr>
        <p:spPr>
          <a:xfrm>
            <a:off x="13045257" y="469894"/>
            <a:ext cx="1395645" cy="731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Subset: 10</a:t>
            </a:r>
          </a:p>
          <a:p>
            <a:pPr algn="l"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Group  2</a:t>
            </a:r>
          </a:p>
        </p:txBody>
      </p:sp>
      <p:pic>
        <p:nvPicPr>
          <p:cNvPr id="599" name="Line Line" descr="Line Lin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 rot="5400000">
            <a:off x="17094789" y="9491012"/>
            <a:ext cx="8107520" cy="63123"/>
          </a:xfrm>
          <a:prstGeom prst="rect">
            <a:avLst/>
          </a:prstGeom>
          <a:ln w="12700">
            <a:miter lim="400000"/>
          </a:ln>
        </p:spPr>
      </p:pic>
      <p:pic>
        <p:nvPicPr>
          <p:cNvPr id="600" name="Line Line" descr="Line Lin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 rot="16162808">
            <a:off x="12562330" y="9577246"/>
            <a:ext cx="8037933" cy="64316"/>
          </a:xfrm>
          <a:prstGeom prst="rect">
            <a:avLst/>
          </a:prstGeom>
          <a:ln w="12700">
            <a:miter lim="400000"/>
          </a:ln>
        </p:spPr>
      </p:pic>
      <p:sp>
        <p:nvSpPr>
          <p:cNvPr id="601" name="(Strangers)"/>
          <p:cNvSpPr txBox="1"/>
          <p:nvPr/>
        </p:nvSpPr>
        <p:spPr>
          <a:xfrm>
            <a:off x="14242953" y="6087198"/>
            <a:ext cx="201985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(Strangers)</a:t>
            </a:r>
          </a:p>
        </p:txBody>
      </p:sp>
      <p:sp>
        <p:nvSpPr>
          <p:cNvPr id="602" name="(Acquaintances)"/>
          <p:cNvSpPr txBox="1"/>
          <p:nvPr/>
        </p:nvSpPr>
        <p:spPr>
          <a:xfrm>
            <a:off x="17004613" y="6578600"/>
            <a:ext cx="286743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(Acquaintances)</a:t>
            </a:r>
          </a:p>
        </p:txBody>
      </p:sp>
      <p:sp>
        <p:nvSpPr>
          <p:cNvPr id="603" name="(Friends)"/>
          <p:cNvSpPr txBox="1"/>
          <p:nvPr/>
        </p:nvSpPr>
        <p:spPr>
          <a:xfrm>
            <a:off x="21705658" y="6812993"/>
            <a:ext cx="163848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(Friends)</a:t>
            </a:r>
          </a:p>
        </p:txBody>
      </p:sp>
      <p:pic>
        <p:nvPicPr>
          <p:cNvPr id="604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2839947" y="5400944"/>
            <a:ext cx="1489317" cy="1826798"/>
          </a:xfrm>
          <a:prstGeom prst="rect">
            <a:avLst/>
          </a:prstGeom>
          <a:ln w="12700">
            <a:miter lim="400000"/>
          </a:ln>
        </p:spPr>
      </p:pic>
      <p:pic>
        <p:nvPicPr>
          <p:cNvPr id="605" name="Line Line" descr="Line Lin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2309249" y="7496767"/>
            <a:ext cx="12971377" cy="41809"/>
          </a:xfrm>
          <a:prstGeom prst="rect">
            <a:avLst/>
          </a:prstGeom>
          <a:ln w="12700">
            <a:miter lim="400000"/>
          </a:ln>
        </p:spPr>
      </p:pic>
      <p:pic>
        <p:nvPicPr>
          <p:cNvPr id="606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1824638" y="5388331"/>
            <a:ext cx="1638487" cy="1090340"/>
          </a:xfrm>
          <a:prstGeom prst="rect">
            <a:avLst/>
          </a:prstGeom>
          <a:ln w="12700">
            <a:miter lim="400000"/>
          </a:ln>
        </p:spPr>
      </p:pic>
      <p:pic>
        <p:nvPicPr>
          <p:cNvPr id="607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7904882" y="5235679"/>
            <a:ext cx="1395644" cy="1395645"/>
          </a:xfrm>
          <a:prstGeom prst="rect">
            <a:avLst/>
          </a:prstGeom>
          <a:ln w="12700">
            <a:miter lim="400000"/>
          </a:ln>
        </p:spPr>
      </p:pic>
      <p:sp>
        <p:nvSpPr>
          <p:cNvPr id="608" name="All-Star Words:"/>
          <p:cNvSpPr txBox="1"/>
          <p:nvPr/>
        </p:nvSpPr>
        <p:spPr>
          <a:xfrm>
            <a:off x="15657777" y="256477"/>
            <a:ext cx="4987142" cy="8174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642937">
              <a:lnSpc>
                <a:spcPct val="115000"/>
              </a:lnSpc>
              <a:spcBef>
                <a:spcPts val="1400"/>
              </a:spcBef>
              <a:defRPr b="1" spc="138" sz="5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All-Star Words:</a:t>
            </a:r>
          </a:p>
        </p:txBody>
      </p:sp>
      <p:pic>
        <p:nvPicPr>
          <p:cNvPr id="609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2602790" y="331730"/>
            <a:ext cx="1638487" cy="1323897"/>
          </a:xfrm>
          <a:prstGeom prst="rect">
            <a:avLst/>
          </a:prstGeom>
          <a:ln w="12700">
            <a:miter lim="400000"/>
          </a:ln>
        </p:spPr>
      </p:pic>
      <p:sp>
        <p:nvSpPr>
          <p:cNvPr id="610" name="Subset 1:…"/>
          <p:cNvSpPr txBox="1"/>
          <p:nvPr/>
        </p:nvSpPr>
        <p:spPr>
          <a:xfrm>
            <a:off x="293804" y="299287"/>
            <a:ext cx="1638487" cy="7318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Subset 10 Group 1</a:t>
            </a:r>
          </a:p>
        </p:txBody>
      </p:sp>
      <p:sp>
        <p:nvSpPr>
          <p:cNvPr id="611" name="region,  regulate,  relevant,  reside,  resource,  restrict,  secure,  seek,…"/>
          <p:cNvSpPr txBox="1"/>
          <p:nvPr/>
        </p:nvSpPr>
        <p:spPr>
          <a:xfrm>
            <a:off x="2258826" y="1392112"/>
            <a:ext cx="7860951" cy="32754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just" defTabSz="642937">
              <a:lnSpc>
                <a:spcPct val="115000"/>
              </a:lnSpc>
              <a:defRPr spc="222" sz="4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adjacent  albeit  assemble  collapse  colleague  compile  conceive  convince depress  encounter  forthcoming  incline  integrity</a:t>
            </a:r>
          </a:p>
        </p:txBody>
      </p:sp>
      <p:sp>
        <p:nvSpPr>
          <p:cNvPr id="612" name="alternative, circumstance, comment, compensate, component, consent…"/>
          <p:cNvSpPr txBox="1"/>
          <p:nvPr/>
        </p:nvSpPr>
        <p:spPr>
          <a:xfrm>
            <a:off x="14590325" y="1367043"/>
            <a:ext cx="7860951" cy="3930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just" defTabSz="642937">
              <a:lnSpc>
                <a:spcPct val="115000"/>
              </a:lnSpc>
              <a:defRPr spc="222" sz="4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intrinsic  invoke  levy  likewise  nonetheless  notwithstanding</a:t>
            </a:r>
          </a:p>
          <a:p>
            <a:pPr algn="just" defTabSz="642937">
              <a:lnSpc>
                <a:spcPct val="115000"/>
              </a:lnSpc>
              <a:defRPr spc="222" sz="4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ongoing  panel  persist  pose  reluctance  so-called  straightforward  undergo  whereby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Line Line" descr="Line Line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16200000">
            <a:off x="5863477" y="6819900"/>
            <a:ext cx="13706792" cy="76201"/>
          </a:xfrm>
          <a:prstGeom prst="rect">
            <a:avLst/>
          </a:prstGeom>
        </p:spPr>
      </p:pic>
      <p:pic>
        <p:nvPicPr>
          <p:cNvPr id="151" name="Line Line" descr="Line Line"/>
          <p:cNvPicPr>
            <a:picLocks noChangeAspect="0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459" y="5411651"/>
            <a:ext cx="24371081" cy="76201"/>
          </a:xfrm>
          <a:prstGeom prst="rect">
            <a:avLst/>
          </a:prstGeom>
        </p:spPr>
      </p:pic>
      <p:sp>
        <p:nvSpPr>
          <p:cNvPr id="153" name="Shape 119"/>
          <p:cNvSpPr txBox="1"/>
          <p:nvPr/>
        </p:nvSpPr>
        <p:spPr>
          <a:xfrm>
            <a:off x="935784" y="-1201356"/>
            <a:ext cx="10830187" cy="4390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3" tIns="71433" rIns="71433" bIns="71433" anchor="ctr"/>
          <a:lstStyle>
            <a:lvl1pPr defTabSz="642937">
              <a:lnSpc>
                <a:spcPct val="115000"/>
              </a:lnSpc>
              <a:spcBef>
                <a:spcPts val="1400"/>
              </a:spcBef>
              <a:defRPr b="1" spc="138" sz="5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All-Star Words: </a:t>
            </a:r>
            <a:endParaRPr spc="55" sz="2000"/>
          </a:p>
        </p:txBody>
      </p:sp>
      <p:pic>
        <p:nvPicPr>
          <p:cNvPr id="154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359207" y="235739"/>
            <a:ext cx="2029282" cy="1639659"/>
          </a:xfrm>
          <a:prstGeom prst="rect">
            <a:avLst/>
          </a:prstGeom>
          <a:ln w="12700">
            <a:miter lim="400000"/>
          </a:ln>
        </p:spPr>
      </p:pic>
      <p:sp>
        <p:nvSpPr>
          <p:cNvPr id="155" name="Subset 1:…"/>
          <p:cNvSpPr txBox="1"/>
          <p:nvPr/>
        </p:nvSpPr>
        <p:spPr>
          <a:xfrm>
            <a:off x="354119" y="223674"/>
            <a:ext cx="1224268" cy="731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Subset 1:</a:t>
            </a:r>
          </a:p>
          <a:p>
            <a:pPr algn="l"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Group 3</a:t>
            </a:r>
          </a:p>
        </p:txBody>
      </p:sp>
      <p:pic>
        <p:nvPicPr>
          <p:cNvPr id="156" name="Line Line" descr="Line Lin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-296387" y="7496767"/>
            <a:ext cx="12971377" cy="41809"/>
          </a:xfrm>
          <a:prstGeom prst="rect">
            <a:avLst/>
          </a:prstGeom>
          <a:ln w="12700">
            <a:miter lim="400000"/>
          </a:ln>
        </p:spPr>
      </p:pic>
      <p:pic>
        <p:nvPicPr>
          <p:cNvPr id="157" name="Line Line" descr="Line Lin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 rot="5400000">
            <a:off x="4595808" y="9430257"/>
            <a:ext cx="8107521" cy="63122"/>
          </a:xfrm>
          <a:prstGeom prst="rect">
            <a:avLst/>
          </a:prstGeom>
          <a:ln w="12700">
            <a:miter lim="400000"/>
          </a:ln>
        </p:spPr>
      </p:pic>
      <p:pic>
        <p:nvPicPr>
          <p:cNvPr id="158" name="Line Line" descr="Line Lin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 rot="16162808">
            <a:off x="63349" y="9516491"/>
            <a:ext cx="8037934" cy="64316"/>
          </a:xfrm>
          <a:prstGeom prst="rect">
            <a:avLst/>
          </a:prstGeom>
          <a:ln w="12700">
            <a:miter lim="400000"/>
          </a:ln>
        </p:spPr>
      </p:pic>
      <p:sp>
        <p:nvSpPr>
          <p:cNvPr id="159" name="(Strangers)"/>
          <p:cNvSpPr txBox="1"/>
          <p:nvPr/>
        </p:nvSpPr>
        <p:spPr>
          <a:xfrm>
            <a:off x="1490884" y="6231980"/>
            <a:ext cx="201985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(Strangers)</a:t>
            </a:r>
          </a:p>
        </p:txBody>
      </p:sp>
      <p:sp>
        <p:nvSpPr>
          <p:cNvPr id="160" name="(Acquaintances)"/>
          <p:cNvSpPr txBox="1"/>
          <p:nvPr/>
        </p:nvSpPr>
        <p:spPr>
          <a:xfrm>
            <a:off x="4661429" y="6445281"/>
            <a:ext cx="286743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(Acquaintances)</a:t>
            </a:r>
          </a:p>
        </p:txBody>
      </p:sp>
      <p:sp>
        <p:nvSpPr>
          <p:cNvPr id="161" name="(Friends)"/>
          <p:cNvSpPr txBox="1"/>
          <p:nvPr/>
        </p:nvSpPr>
        <p:spPr>
          <a:xfrm>
            <a:off x="9206677" y="6752238"/>
            <a:ext cx="163848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(Friends)</a:t>
            </a:r>
          </a:p>
        </p:txBody>
      </p:sp>
      <p:pic>
        <p:nvPicPr>
          <p:cNvPr id="162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-58990" y="5242073"/>
            <a:ext cx="1743210" cy="2138223"/>
          </a:xfrm>
          <a:prstGeom prst="rect">
            <a:avLst/>
          </a:prstGeom>
          <a:ln w="12700">
            <a:miter lim="400000"/>
          </a:ln>
        </p:spPr>
      </p:pic>
      <p:pic>
        <p:nvPicPr>
          <p:cNvPr id="163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530926" y="5077357"/>
            <a:ext cx="1489317" cy="1489317"/>
          </a:xfrm>
          <a:prstGeom prst="rect">
            <a:avLst/>
          </a:prstGeom>
          <a:ln w="12700">
            <a:miter lim="400000"/>
          </a:ln>
        </p:spPr>
      </p:pic>
      <p:pic>
        <p:nvPicPr>
          <p:cNvPr id="164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9800575" y="5413376"/>
            <a:ext cx="1424736" cy="948098"/>
          </a:xfrm>
          <a:prstGeom prst="rect">
            <a:avLst/>
          </a:prstGeom>
          <a:ln w="12700">
            <a:miter lim="400000"/>
          </a:ln>
        </p:spPr>
      </p:pic>
      <p:sp>
        <p:nvSpPr>
          <p:cNvPr id="165" name="Subset 1:…"/>
          <p:cNvSpPr txBox="1"/>
          <p:nvPr/>
        </p:nvSpPr>
        <p:spPr>
          <a:xfrm>
            <a:off x="12972471" y="399646"/>
            <a:ext cx="1224268" cy="731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Subset 2:</a:t>
            </a:r>
          </a:p>
          <a:p>
            <a:pPr algn="l"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Group 1</a:t>
            </a:r>
          </a:p>
        </p:txBody>
      </p:sp>
      <p:pic>
        <p:nvPicPr>
          <p:cNvPr id="166" name="Line Line" descr="Line Lin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 rot="5400000">
            <a:off x="17094789" y="9491012"/>
            <a:ext cx="8107520" cy="63123"/>
          </a:xfrm>
          <a:prstGeom prst="rect">
            <a:avLst/>
          </a:prstGeom>
          <a:ln w="12700">
            <a:miter lim="400000"/>
          </a:ln>
        </p:spPr>
      </p:pic>
      <p:pic>
        <p:nvPicPr>
          <p:cNvPr id="167" name="Line Line" descr="Line Lin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 rot="16162808">
            <a:off x="12562330" y="9577246"/>
            <a:ext cx="8037933" cy="64316"/>
          </a:xfrm>
          <a:prstGeom prst="rect">
            <a:avLst/>
          </a:prstGeom>
          <a:ln w="12700">
            <a:miter lim="400000"/>
          </a:ln>
        </p:spPr>
      </p:pic>
      <p:sp>
        <p:nvSpPr>
          <p:cNvPr id="168" name="(Strangers)"/>
          <p:cNvSpPr txBox="1"/>
          <p:nvPr/>
        </p:nvSpPr>
        <p:spPr>
          <a:xfrm>
            <a:off x="14242953" y="6087198"/>
            <a:ext cx="201985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(Strangers)</a:t>
            </a:r>
          </a:p>
        </p:txBody>
      </p:sp>
      <p:sp>
        <p:nvSpPr>
          <p:cNvPr id="169" name="(Acquaintances)"/>
          <p:cNvSpPr txBox="1"/>
          <p:nvPr/>
        </p:nvSpPr>
        <p:spPr>
          <a:xfrm>
            <a:off x="17004613" y="6578600"/>
            <a:ext cx="286743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(Acquaintances)</a:t>
            </a:r>
          </a:p>
        </p:txBody>
      </p:sp>
      <p:sp>
        <p:nvSpPr>
          <p:cNvPr id="170" name="(Friends)"/>
          <p:cNvSpPr txBox="1"/>
          <p:nvPr/>
        </p:nvSpPr>
        <p:spPr>
          <a:xfrm>
            <a:off x="21705658" y="6812993"/>
            <a:ext cx="163848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(Friends)</a:t>
            </a:r>
          </a:p>
        </p:txBody>
      </p:sp>
      <p:pic>
        <p:nvPicPr>
          <p:cNvPr id="171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2839947" y="5400944"/>
            <a:ext cx="1489317" cy="1826798"/>
          </a:xfrm>
          <a:prstGeom prst="rect">
            <a:avLst/>
          </a:prstGeom>
          <a:ln w="12700">
            <a:miter lim="400000"/>
          </a:ln>
        </p:spPr>
      </p:pic>
      <p:pic>
        <p:nvPicPr>
          <p:cNvPr id="172" name="Line Line" descr="Line Lin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2309249" y="7496767"/>
            <a:ext cx="12971377" cy="41809"/>
          </a:xfrm>
          <a:prstGeom prst="rect">
            <a:avLst/>
          </a:prstGeom>
          <a:ln w="12700">
            <a:miter lim="400000"/>
          </a:ln>
        </p:spPr>
      </p:pic>
      <p:pic>
        <p:nvPicPr>
          <p:cNvPr id="173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1824638" y="5388331"/>
            <a:ext cx="1638487" cy="109034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4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7904882" y="5235679"/>
            <a:ext cx="1395644" cy="1395645"/>
          </a:xfrm>
          <a:prstGeom prst="rect">
            <a:avLst/>
          </a:prstGeom>
          <a:ln w="12700">
            <a:miter lim="400000"/>
          </a:ln>
        </p:spPr>
      </p:pic>
      <p:sp>
        <p:nvSpPr>
          <p:cNvPr id="175" name="All-Star Words:"/>
          <p:cNvSpPr txBox="1"/>
          <p:nvPr/>
        </p:nvSpPr>
        <p:spPr>
          <a:xfrm>
            <a:off x="15657777" y="256477"/>
            <a:ext cx="4987142" cy="8174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642937">
              <a:lnSpc>
                <a:spcPct val="115000"/>
              </a:lnSpc>
              <a:spcBef>
                <a:spcPts val="1400"/>
              </a:spcBef>
              <a:defRPr b="1" spc="138" sz="5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All-Star Words:</a:t>
            </a:r>
          </a:p>
        </p:txBody>
      </p:sp>
      <p:sp>
        <p:nvSpPr>
          <p:cNvPr id="176" name="proceed, process, policy, require, research, respond, role,  section,  sector, significant, similar,  source,  specific,  structure,  theory,  vary"/>
          <p:cNvSpPr txBox="1"/>
          <p:nvPr/>
        </p:nvSpPr>
        <p:spPr>
          <a:xfrm>
            <a:off x="1518049" y="1526586"/>
            <a:ext cx="9154195" cy="26206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just" defTabSz="642937">
              <a:lnSpc>
                <a:spcPct val="115000"/>
              </a:lnSpc>
              <a:defRPr spc="221" sz="4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proceed, process, policy, require, research, respond, role,  section,  sector, significant, similar,  source,  specific,  structure,  theory,  vary</a:t>
            </a:r>
          </a:p>
        </p:txBody>
      </p:sp>
      <p:pic>
        <p:nvPicPr>
          <p:cNvPr id="177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2416144" y="173849"/>
            <a:ext cx="1638487" cy="1323897"/>
          </a:xfrm>
          <a:prstGeom prst="rect">
            <a:avLst/>
          </a:prstGeom>
          <a:ln w="12700">
            <a:miter lim="400000"/>
          </a:ln>
        </p:spPr>
      </p:pic>
      <p:sp>
        <p:nvSpPr>
          <p:cNvPr id="178" name="achieve,  acquire,  administrate,  affect,  appropriate,  aspect,  assist,…"/>
          <p:cNvSpPr txBox="1"/>
          <p:nvPr/>
        </p:nvSpPr>
        <p:spPr>
          <a:xfrm>
            <a:off x="13258875" y="1545861"/>
            <a:ext cx="9784947" cy="32754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just" defTabSz="642937">
              <a:lnSpc>
                <a:spcPct val="115000"/>
              </a:lnSpc>
              <a:defRPr spc="222" sz="4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achieve,  acquire,  administrate,  affect,  appropriate,  aspect,  assist,</a:t>
            </a:r>
          </a:p>
          <a:p>
            <a:pPr algn="just" defTabSz="642937">
              <a:lnSpc>
                <a:spcPct val="115000"/>
              </a:lnSpc>
              <a:defRPr spc="222" sz="4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category, chapter,  commission,  community,  complex,  compute,</a:t>
            </a:r>
          </a:p>
          <a:p>
            <a:pPr algn="just" defTabSz="642937">
              <a:lnSpc>
                <a:spcPct val="115000"/>
              </a:lnSpc>
              <a:defRPr spc="222" sz="4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conclude,  conduct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Line Line" descr="Line Line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16200000">
            <a:off x="5863477" y="6819900"/>
            <a:ext cx="13706792" cy="76201"/>
          </a:xfrm>
          <a:prstGeom prst="rect">
            <a:avLst/>
          </a:prstGeom>
        </p:spPr>
      </p:pic>
      <p:pic>
        <p:nvPicPr>
          <p:cNvPr id="182" name="Line Line" descr="Line Line"/>
          <p:cNvPicPr>
            <a:picLocks noChangeAspect="0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459" y="5411651"/>
            <a:ext cx="24371081" cy="76201"/>
          </a:xfrm>
          <a:prstGeom prst="rect">
            <a:avLst/>
          </a:prstGeom>
        </p:spPr>
      </p:pic>
      <p:sp>
        <p:nvSpPr>
          <p:cNvPr id="184" name="Shape 119"/>
          <p:cNvSpPr txBox="1"/>
          <p:nvPr/>
        </p:nvSpPr>
        <p:spPr>
          <a:xfrm>
            <a:off x="935784" y="-1201356"/>
            <a:ext cx="10830187" cy="4390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3" tIns="71433" rIns="71433" bIns="71433" anchor="ctr"/>
          <a:lstStyle>
            <a:lvl1pPr defTabSz="642937">
              <a:lnSpc>
                <a:spcPct val="115000"/>
              </a:lnSpc>
              <a:spcBef>
                <a:spcPts val="1400"/>
              </a:spcBef>
              <a:defRPr b="1" spc="138" sz="5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All-Star Words: </a:t>
            </a:r>
            <a:endParaRPr spc="55" sz="2000"/>
          </a:p>
        </p:txBody>
      </p:sp>
      <p:pic>
        <p:nvPicPr>
          <p:cNvPr id="185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359207" y="235739"/>
            <a:ext cx="2029282" cy="1639659"/>
          </a:xfrm>
          <a:prstGeom prst="rect">
            <a:avLst/>
          </a:prstGeom>
          <a:ln w="12700">
            <a:miter lim="400000"/>
          </a:ln>
        </p:spPr>
      </p:pic>
      <p:pic>
        <p:nvPicPr>
          <p:cNvPr id="186" name="Line Line" descr="Line Lin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-296387" y="7496767"/>
            <a:ext cx="12971377" cy="41809"/>
          </a:xfrm>
          <a:prstGeom prst="rect">
            <a:avLst/>
          </a:prstGeom>
          <a:ln w="12700">
            <a:miter lim="400000"/>
          </a:ln>
        </p:spPr>
      </p:pic>
      <p:pic>
        <p:nvPicPr>
          <p:cNvPr id="187" name="Line Line" descr="Line Lin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 rot="5400000">
            <a:off x="4595808" y="9430257"/>
            <a:ext cx="8107521" cy="63122"/>
          </a:xfrm>
          <a:prstGeom prst="rect">
            <a:avLst/>
          </a:prstGeom>
          <a:ln w="12700">
            <a:miter lim="400000"/>
          </a:ln>
        </p:spPr>
      </p:pic>
      <p:pic>
        <p:nvPicPr>
          <p:cNvPr id="188" name="Line Line" descr="Line Lin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 rot="16162808">
            <a:off x="63349" y="9516491"/>
            <a:ext cx="8037934" cy="64316"/>
          </a:xfrm>
          <a:prstGeom prst="rect">
            <a:avLst/>
          </a:prstGeom>
          <a:ln w="12700">
            <a:miter lim="400000"/>
          </a:ln>
        </p:spPr>
      </p:pic>
      <p:sp>
        <p:nvSpPr>
          <p:cNvPr id="189" name="(Strangers)"/>
          <p:cNvSpPr txBox="1"/>
          <p:nvPr/>
        </p:nvSpPr>
        <p:spPr>
          <a:xfrm>
            <a:off x="1490884" y="6231980"/>
            <a:ext cx="201985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(Strangers)</a:t>
            </a:r>
          </a:p>
        </p:txBody>
      </p:sp>
      <p:sp>
        <p:nvSpPr>
          <p:cNvPr id="190" name="(Acquaintances)"/>
          <p:cNvSpPr txBox="1"/>
          <p:nvPr/>
        </p:nvSpPr>
        <p:spPr>
          <a:xfrm>
            <a:off x="4661429" y="6445281"/>
            <a:ext cx="286743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(Acquaintances)</a:t>
            </a:r>
          </a:p>
        </p:txBody>
      </p:sp>
      <p:sp>
        <p:nvSpPr>
          <p:cNvPr id="191" name="(Friends)"/>
          <p:cNvSpPr txBox="1"/>
          <p:nvPr/>
        </p:nvSpPr>
        <p:spPr>
          <a:xfrm>
            <a:off x="9206677" y="6752238"/>
            <a:ext cx="163848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(Friends)</a:t>
            </a:r>
          </a:p>
        </p:txBody>
      </p:sp>
      <p:pic>
        <p:nvPicPr>
          <p:cNvPr id="192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-58990" y="5242073"/>
            <a:ext cx="1743210" cy="2138223"/>
          </a:xfrm>
          <a:prstGeom prst="rect">
            <a:avLst/>
          </a:prstGeom>
          <a:ln w="12700">
            <a:miter lim="400000"/>
          </a:ln>
        </p:spPr>
      </p:pic>
      <p:pic>
        <p:nvPicPr>
          <p:cNvPr id="193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530926" y="5077357"/>
            <a:ext cx="1489317" cy="1489317"/>
          </a:xfrm>
          <a:prstGeom prst="rect">
            <a:avLst/>
          </a:prstGeom>
          <a:ln w="12700">
            <a:miter lim="400000"/>
          </a:ln>
        </p:spPr>
      </p:pic>
      <p:pic>
        <p:nvPicPr>
          <p:cNvPr id="194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9800575" y="5413376"/>
            <a:ext cx="1424736" cy="948098"/>
          </a:xfrm>
          <a:prstGeom prst="rect">
            <a:avLst/>
          </a:prstGeom>
          <a:ln w="12700">
            <a:miter lim="400000"/>
          </a:ln>
        </p:spPr>
      </p:pic>
      <p:sp>
        <p:nvSpPr>
          <p:cNvPr id="195" name="Subset 1:…"/>
          <p:cNvSpPr txBox="1"/>
          <p:nvPr/>
        </p:nvSpPr>
        <p:spPr>
          <a:xfrm>
            <a:off x="12972471" y="399646"/>
            <a:ext cx="1224268" cy="731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Subset 2:</a:t>
            </a:r>
          </a:p>
          <a:p>
            <a:pPr algn="l"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Group 3</a:t>
            </a:r>
          </a:p>
        </p:txBody>
      </p:sp>
      <p:pic>
        <p:nvPicPr>
          <p:cNvPr id="196" name="Line Line" descr="Line Lin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 rot="5400000">
            <a:off x="17094789" y="9491012"/>
            <a:ext cx="8107520" cy="63123"/>
          </a:xfrm>
          <a:prstGeom prst="rect">
            <a:avLst/>
          </a:prstGeom>
          <a:ln w="12700">
            <a:miter lim="400000"/>
          </a:ln>
        </p:spPr>
      </p:pic>
      <p:pic>
        <p:nvPicPr>
          <p:cNvPr id="197" name="Line Line" descr="Line Lin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 rot="16162808">
            <a:off x="12562330" y="9577246"/>
            <a:ext cx="8037933" cy="64316"/>
          </a:xfrm>
          <a:prstGeom prst="rect">
            <a:avLst/>
          </a:prstGeom>
          <a:ln w="12700">
            <a:miter lim="400000"/>
          </a:ln>
        </p:spPr>
      </p:pic>
      <p:sp>
        <p:nvSpPr>
          <p:cNvPr id="198" name="(Strangers)"/>
          <p:cNvSpPr txBox="1"/>
          <p:nvPr/>
        </p:nvSpPr>
        <p:spPr>
          <a:xfrm>
            <a:off x="14242953" y="6087198"/>
            <a:ext cx="201985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(Strangers)</a:t>
            </a:r>
          </a:p>
        </p:txBody>
      </p:sp>
      <p:sp>
        <p:nvSpPr>
          <p:cNvPr id="199" name="(Acquaintances)"/>
          <p:cNvSpPr txBox="1"/>
          <p:nvPr/>
        </p:nvSpPr>
        <p:spPr>
          <a:xfrm>
            <a:off x="17004613" y="6578600"/>
            <a:ext cx="286743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(Acquaintances)</a:t>
            </a:r>
          </a:p>
        </p:txBody>
      </p:sp>
      <p:sp>
        <p:nvSpPr>
          <p:cNvPr id="200" name="(Friends)"/>
          <p:cNvSpPr txBox="1"/>
          <p:nvPr/>
        </p:nvSpPr>
        <p:spPr>
          <a:xfrm>
            <a:off x="21705658" y="6812993"/>
            <a:ext cx="163848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(Friends)</a:t>
            </a:r>
          </a:p>
        </p:txBody>
      </p:sp>
      <p:pic>
        <p:nvPicPr>
          <p:cNvPr id="201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2839947" y="5400944"/>
            <a:ext cx="1489317" cy="1826798"/>
          </a:xfrm>
          <a:prstGeom prst="rect">
            <a:avLst/>
          </a:prstGeom>
          <a:ln w="12700">
            <a:miter lim="400000"/>
          </a:ln>
        </p:spPr>
      </p:pic>
      <p:pic>
        <p:nvPicPr>
          <p:cNvPr id="202" name="Line Line" descr="Line Lin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2309249" y="7496767"/>
            <a:ext cx="12971377" cy="41809"/>
          </a:xfrm>
          <a:prstGeom prst="rect">
            <a:avLst/>
          </a:prstGeom>
          <a:ln w="12700">
            <a:miter lim="400000"/>
          </a:ln>
        </p:spPr>
      </p:pic>
      <p:pic>
        <p:nvPicPr>
          <p:cNvPr id="203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1824638" y="5388331"/>
            <a:ext cx="1638487" cy="1090340"/>
          </a:xfrm>
          <a:prstGeom prst="rect">
            <a:avLst/>
          </a:prstGeom>
          <a:ln w="12700">
            <a:miter lim="400000"/>
          </a:ln>
        </p:spPr>
      </p:pic>
      <p:pic>
        <p:nvPicPr>
          <p:cNvPr id="204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7904882" y="5235679"/>
            <a:ext cx="1395644" cy="1395645"/>
          </a:xfrm>
          <a:prstGeom prst="rect">
            <a:avLst/>
          </a:prstGeom>
          <a:ln w="12700">
            <a:miter lim="400000"/>
          </a:ln>
        </p:spPr>
      </p:pic>
      <p:sp>
        <p:nvSpPr>
          <p:cNvPr id="205" name="All-Star Words:"/>
          <p:cNvSpPr txBox="1"/>
          <p:nvPr/>
        </p:nvSpPr>
        <p:spPr>
          <a:xfrm>
            <a:off x="15657777" y="256477"/>
            <a:ext cx="4987142" cy="8174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642937">
              <a:lnSpc>
                <a:spcPct val="115000"/>
              </a:lnSpc>
              <a:spcBef>
                <a:spcPts val="1400"/>
              </a:spcBef>
              <a:defRPr b="1" spc="138" sz="5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All-Star Words:</a:t>
            </a:r>
          </a:p>
        </p:txBody>
      </p:sp>
      <p:pic>
        <p:nvPicPr>
          <p:cNvPr id="206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2416144" y="173849"/>
            <a:ext cx="1638487" cy="1323897"/>
          </a:xfrm>
          <a:prstGeom prst="rect">
            <a:avLst/>
          </a:prstGeom>
          <a:ln w="12700">
            <a:miter lim="400000"/>
          </a:ln>
        </p:spPr>
      </p:pic>
      <p:sp>
        <p:nvSpPr>
          <p:cNvPr id="207" name="Subset 1:…"/>
          <p:cNvSpPr txBox="1"/>
          <p:nvPr/>
        </p:nvSpPr>
        <p:spPr>
          <a:xfrm>
            <a:off x="200481" y="166685"/>
            <a:ext cx="1224268" cy="731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Subset 2:</a:t>
            </a:r>
          </a:p>
          <a:p>
            <a:pPr algn="l"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Group 2</a:t>
            </a:r>
          </a:p>
        </p:txBody>
      </p:sp>
      <p:sp>
        <p:nvSpPr>
          <p:cNvPr id="208" name="consequence,  construct,  consume,  credit,  culture,  design, distinct,…"/>
          <p:cNvSpPr txBox="1"/>
          <p:nvPr/>
        </p:nvSpPr>
        <p:spPr>
          <a:xfrm>
            <a:off x="1956507" y="1379035"/>
            <a:ext cx="8638155" cy="39301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just" defTabSz="642937">
              <a:lnSpc>
                <a:spcPct val="115000"/>
              </a:lnSpc>
              <a:defRPr spc="222" sz="4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consequence,  construct,  consume,  credit,  culture,  design, distinct, equate, element, evaluate,  feature,  final,  focus,  impact, injure,  institute, invest,  item </a:t>
            </a:r>
          </a:p>
        </p:txBody>
      </p:sp>
      <p:sp>
        <p:nvSpPr>
          <p:cNvPr id="209" name=",…"/>
          <p:cNvSpPr txBox="1"/>
          <p:nvPr/>
        </p:nvSpPr>
        <p:spPr>
          <a:xfrm>
            <a:off x="14552102" y="1134143"/>
            <a:ext cx="7198491" cy="36828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just" defTabSz="642937">
              <a:lnSpc>
                <a:spcPct val="115000"/>
              </a:lnSpc>
              <a:defRPr spc="133" sz="24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, </a:t>
            </a:r>
          </a:p>
          <a:p>
            <a:pPr algn="just" defTabSz="642937">
              <a:lnSpc>
                <a:spcPct val="115000"/>
              </a:lnSpc>
              <a:defRPr spc="222" sz="4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journal, maintain,  normal,  obtain,  participate,  perceive,  positive,potential,  previous, primary,  purchase,  range,  region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1" name="Line Line" descr="Line Line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16200000">
            <a:off x="5863477" y="6819900"/>
            <a:ext cx="13706792" cy="76201"/>
          </a:xfrm>
          <a:prstGeom prst="rect">
            <a:avLst/>
          </a:prstGeom>
        </p:spPr>
      </p:pic>
      <p:pic>
        <p:nvPicPr>
          <p:cNvPr id="213" name="Line Line" descr="Line Line"/>
          <p:cNvPicPr>
            <a:picLocks noChangeAspect="0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459" y="5411651"/>
            <a:ext cx="24371081" cy="76201"/>
          </a:xfrm>
          <a:prstGeom prst="rect">
            <a:avLst/>
          </a:prstGeom>
        </p:spPr>
      </p:pic>
      <p:sp>
        <p:nvSpPr>
          <p:cNvPr id="215" name="Shape 119"/>
          <p:cNvSpPr txBox="1"/>
          <p:nvPr/>
        </p:nvSpPr>
        <p:spPr>
          <a:xfrm>
            <a:off x="935784" y="-1201356"/>
            <a:ext cx="10830187" cy="4390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3" tIns="71433" rIns="71433" bIns="71433" anchor="ctr"/>
          <a:lstStyle>
            <a:lvl1pPr defTabSz="642937">
              <a:lnSpc>
                <a:spcPct val="115000"/>
              </a:lnSpc>
              <a:spcBef>
                <a:spcPts val="1400"/>
              </a:spcBef>
              <a:defRPr b="1" spc="138" sz="5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All-Star Words: </a:t>
            </a:r>
            <a:endParaRPr spc="55" sz="2000"/>
          </a:p>
        </p:txBody>
      </p:sp>
      <p:pic>
        <p:nvPicPr>
          <p:cNvPr id="216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359207" y="235739"/>
            <a:ext cx="2029282" cy="1639659"/>
          </a:xfrm>
          <a:prstGeom prst="rect">
            <a:avLst/>
          </a:prstGeom>
          <a:ln w="12700">
            <a:miter lim="400000"/>
          </a:ln>
        </p:spPr>
      </p:pic>
      <p:pic>
        <p:nvPicPr>
          <p:cNvPr id="217" name="Line Line" descr="Line Lin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-296387" y="7496767"/>
            <a:ext cx="12971377" cy="41809"/>
          </a:xfrm>
          <a:prstGeom prst="rect">
            <a:avLst/>
          </a:prstGeom>
          <a:ln w="12700">
            <a:miter lim="400000"/>
          </a:ln>
        </p:spPr>
      </p:pic>
      <p:pic>
        <p:nvPicPr>
          <p:cNvPr id="218" name="Line Line" descr="Line Lin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 rot="5400000">
            <a:off x="4595808" y="9430257"/>
            <a:ext cx="8107521" cy="63122"/>
          </a:xfrm>
          <a:prstGeom prst="rect">
            <a:avLst/>
          </a:prstGeom>
          <a:ln w="12700">
            <a:miter lim="400000"/>
          </a:ln>
        </p:spPr>
      </p:pic>
      <p:pic>
        <p:nvPicPr>
          <p:cNvPr id="219" name="Line Line" descr="Line Lin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 rot="16162808">
            <a:off x="63349" y="9516491"/>
            <a:ext cx="8037934" cy="64316"/>
          </a:xfrm>
          <a:prstGeom prst="rect">
            <a:avLst/>
          </a:prstGeom>
          <a:ln w="12700">
            <a:miter lim="400000"/>
          </a:ln>
        </p:spPr>
      </p:pic>
      <p:sp>
        <p:nvSpPr>
          <p:cNvPr id="220" name="(Strangers)"/>
          <p:cNvSpPr txBox="1"/>
          <p:nvPr/>
        </p:nvSpPr>
        <p:spPr>
          <a:xfrm>
            <a:off x="1490884" y="6231980"/>
            <a:ext cx="201985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(Strangers)</a:t>
            </a:r>
          </a:p>
        </p:txBody>
      </p:sp>
      <p:sp>
        <p:nvSpPr>
          <p:cNvPr id="221" name="(Acquaintances)"/>
          <p:cNvSpPr txBox="1"/>
          <p:nvPr/>
        </p:nvSpPr>
        <p:spPr>
          <a:xfrm>
            <a:off x="4661429" y="6445281"/>
            <a:ext cx="286743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(Acquaintances)</a:t>
            </a:r>
          </a:p>
        </p:txBody>
      </p:sp>
      <p:sp>
        <p:nvSpPr>
          <p:cNvPr id="222" name="(Friends)"/>
          <p:cNvSpPr txBox="1"/>
          <p:nvPr/>
        </p:nvSpPr>
        <p:spPr>
          <a:xfrm>
            <a:off x="9206677" y="6752238"/>
            <a:ext cx="163848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(Friends)</a:t>
            </a:r>
          </a:p>
        </p:txBody>
      </p:sp>
      <p:pic>
        <p:nvPicPr>
          <p:cNvPr id="223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-58990" y="5242073"/>
            <a:ext cx="1743210" cy="2138223"/>
          </a:xfrm>
          <a:prstGeom prst="rect">
            <a:avLst/>
          </a:prstGeom>
          <a:ln w="12700">
            <a:miter lim="400000"/>
          </a:ln>
        </p:spPr>
      </p:pic>
      <p:pic>
        <p:nvPicPr>
          <p:cNvPr id="224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530926" y="5077357"/>
            <a:ext cx="1489317" cy="1489317"/>
          </a:xfrm>
          <a:prstGeom prst="rect">
            <a:avLst/>
          </a:prstGeom>
          <a:ln w="12700">
            <a:miter lim="400000"/>
          </a:ln>
        </p:spPr>
      </p:pic>
      <p:pic>
        <p:nvPicPr>
          <p:cNvPr id="225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9800575" y="5413376"/>
            <a:ext cx="1424736" cy="948098"/>
          </a:xfrm>
          <a:prstGeom prst="rect">
            <a:avLst/>
          </a:prstGeom>
          <a:ln w="12700">
            <a:miter lim="400000"/>
          </a:ln>
        </p:spPr>
      </p:pic>
      <p:sp>
        <p:nvSpPr>
          <p:cNvPr id="226" name="Subset 1:…"/>
          <p:cNvSpPr txBox="1"/>
          <p:nvPr/>
        </p:nvSpPr>
        <p:spPr>
          <a:xfrm>
            <a:off x="12972471" y="399646"/>
            <a:ext cx="1224268" cy="731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Subset 3:</a:t>
            </a:r>
          </a:p>
          <a:p>
            <a:pPr algn="l"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Group 2</a:t>
            </a:r>
          </a:p>
        </p:txBody>
      </p:sp>
      <p:pic>
        <p:nvPicPr>
          <p:cNvPr id="227" name="Line Line" descr="Line Lin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 rot="5400000">
            <a:off x="17094789" y="9491012"/>
            <a:ext cx="8107520" cy="63123"/>
          </a:xfrm>
          <a:prstGeom prst="rect">
            <a:avLst/>
          </a:prstGeom>
          <a:ln w="12700">
            <a:miter lim="400000"/>
          </a:ln>
        </p:spPr>
      </p:pic>
      <p:pic>
        <p:nvPicPr>
          <p:cNvPr id="228" name="Line Line" descr="Line Lin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 rot="16162808">
            <a:off x="12562330" y="9577246"/>
            <a:ext cx="8037933" cy="64316"/>
          </a:xfrm>
          <a:prstGeom prst="rect">
            <a:avLst/>
          </a:prstGeom>
          <a:ln w="12700">
            <a:miter lim="400000"/>
          </a:ln>
        </p:spPr>
      </p:pic>
      <p:sp>
        <p:nvSpPr>
          <p:cNvPr id="229" name="(Strangers)"/>
          <p:cNvSpPr txBox="1"/>
          <p:nvPr/>
        </p:nvSpPr>
        <p:spPr>
          <a:xfrm>
            <a:off x="14242953" y="6087198"/>
            <a:ext cx="201985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(Strangers)</a:t>
            </a:r>
          </a:p>
        </p:txBody>
      </p:sp>
      <p:sp>
        <p:nvSpPr>
          <p:cNvPr id="230" name="(Acquaintances)"/>
          <p:cNvSpPr txBox="1"/>
          <p:nvPr/>
        </p:nvSpPr>
        <p:spPr>
          <a:xfrm>
            <a:off x="17004613" y="6578600"/>
            <a:ext cx="286743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(Acquaintances)</a:t>
            </a:r>
          </a:p>
        </p:txBody>
      </p:sp>
      <p:sp>
        <p:nvSpPr>
          <p:cNvPr id="231" name="(Friends)"/>
          <p:cNvSpPr txBox="1"/>
          <p:nvPr/>
        </p:nvSpPr>
        <p:spPr>
          <a:xfrm>
            <a:off x="21705658" y="6812993"/>
            <a:ext cx="163848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(Friends)</a:t>
            </a:r>
          </a:p>
        </p:txBody>
      </p:sp>
      <p:pic>
        <p:nvPicPr>
          <p:cNvPr id="232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2839947" y="5400944"/>
            <a:ext cx="1489317" cy="1826798"/>
          </a:xfrm>
          <a:prstGeom prst="rect">
            <a:avLst/>
          </a:prstGeom>
          <a:ln w="12700">
            <a:miter lim="400000"/>
          </a:ln>
        </p:spPr>
      </p:pic>
      <p:pic>
        <p:nvPicPr>
          <p:cNvPr id="233" name="Line Line" descr="Line Lin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2309249" y="7496767"/>
            <a:ext cx="12971377" cy="41809"/>
          </a:xfrm>
          <a:prstGeom prst="rect">
            <a:avLst/>
          </a:prstGeom>
          <a:ln w="12700">
            <a:miter lim="400000"/>
          </a:ln>
        </p:spPr>
      </p:pic>
      <p:pic>
        <p:nvPicPr>
          <p:cNvPr id="234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1824638" y="5388331"/>
            <a:ext cx="1638487" cy="109034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5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7904882" y="5235679"/>
            <a:ext cx="1395644" cy="1395645"/>
          </a:xfrm>
          <a:prstGeom prst="rect">
            <a:avLst/>
          </a:prstGeom>
          <a:ln w="12700">
            <a:miter lim="400000"/>
          </a:ln>
        </p:spPr>
      </p:pic>
      <p:sp>
        <p:nvSpPr>
          <p:cNvPr id="236" name="All-Star Words:"/>
          <p:cNvSpPr txBox="1"/>
          <p:nvPr/>
        </p:nvSpPr>
        <p:spPr>
          <a:xfrm>
            <a:off x="15657777" y="256477"/>
            <a:ext cx="4987142" cy="8174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642937">
              <a:lnSpc>
                <a:spcPct val="115000"/>
              </a:lnSpc>
              <a:spcBef>
                <a:spcPts val="1400"/>
              </a:spcBef>
              <a:defRPr b="1" spc="138" sz="5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All-Star Words:</a:t>
            </a:r>
          </a:p>
        </p:txBody>
      </p:sp>
      <p:pic>
        <p:nvPicPr>
          <p:cNvPr id="237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2416144" y="173849"/>
            <a:ext cx="1638487" cy="1323897"/>
          </a:xfrm>
          <a:prstGeom prst="rect">
            <a:avLst/>
          </a:prstGeom>
          <a:ln w="12700">
            <a:miter lim="400000"/>
          </a:ln>
        </p:spPr>
      </p:pic>
      <p:sp>
        <p:nvSpPr>
          <p:cNvPr id="238" name="Subset 1:…"/>
          <p:cNvSpPr txBox="1"/>
          <p:nvPr/>
        </p:nvSpPr>
        <p:spPr>
          <a:xfrm>
            <a:off x="200481" y="166685"/>
            <a:ext cx="1224268" cy="731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Subset 3:</a:t>
            </a:r>
          </a:p>
          <a:p>
            <a:pPr algn="l"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Group 1</a:t>
            </a:r>
          </a:p>
        </p:txBody>
      </p:sp>
      <p:sp>
        <p:nvSpPr>
          <p:cNvPr id="239" name="alternative, circumstance, comment, compensate, component, consent…"/>
          <p:cNvSpPr txBox="1"/>
          <p:nvPr/>
        </p:nvSpPr>
        <p:spPr>
          <a:xfrm>
            <a:off x="2323453" y="1379035"/>
            <a:ext cx="8054849" cy="39301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just" defTabSz="642937">
              <a:lnSpc>
                <a:spcPct val="115000"/>
              </a:lnSpc>
              <a:defRPr spc="222" sz="4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alternative, circumstance, comment, compensate, component, consent</a:t>
            </a:r>
          </a:p>
          <a:p>
            <a:pPr algn="just" defTabSz="642937">
              <a:lnSpc>
                <a:spcPct val="115000"/>
              </a:lnSpc>
              <a:defRPr spc="222" sz="4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considerable, constant, constrain, contribute, convene, coordinate</a:t>
            </a:r>
          </a:p>
        </p:txBody>
      </p:sp>
      <p:sp>
        <p:nvSpPr>
          <p:cNvPr id="240" name="core, corporate, correspond, criteria, deduce, demonstrate, document,…"/>
          <p:cNvSpPr txBox="1"/>
          <p:nvPr/>
        </p:nvSpPr>
        <p:spPr>
          <a:xfrm>
            <a:off x="14206375" y="1529142"/>
            <a:ext cx="8222411" cy="32754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just" defTabSz="642937">
              <a:lnSpc>
                <a:spcPct val="115000"/>
              </a:lnSpc>
              <a:defRPr spc="222" sz="4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core, corporate, correspond, criteria, deduce, demonstrate, document, dominate, emphasis, ensure, exclude, fund, framework, illustrate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2" name="Line Line" descr="Line Line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16200000">
            <a:off x="5863477" y="6819900"/>
            <a:ext cx="13706792" cy="76201"/>
          </a:xfrm>
          <a:prstGeom prst="rect">
            <a:avLst/>
          </a:prstGeom>
        </p:spPr>
      </p:pic>
      <p:pic>
        <p:nvPicPr>
          <p:cNvPr id="244" name="Line Line" descr="Line Line"/>
          <p:cNvPicPr>
            <a:picLocks noChangeAspect="0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459" y="5411651"/>
            <a:ext cx="24371081" cy="76201"/>
          </a:xfrm>
          <a:prstGeom prst="rect">
            <a:avLst/>
          </a:prstGeom>
        </p:spPr>
      </p:pic>
      <p:sp>
        <p:nvSpPr>
          <p:cNvPr id="246" name="Shape 119"/>
          <p:cNvSpPr txBox="1"/>
          <p:nvPr/>
        </p:nvSpPr>
        <p:spPr>
          <a:xfrm>
            <a:off x="935784" y="-1201356"/>
            <a:ext cx="10830187" cy="4390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3" tIns="71433" rIns="71433" bIns="71433" anchor="ctr"/>
          <a:lstStyle>
            <a:lvl1pPr defTabSz="642937">
              <a:lnSpc>
                <a:spcPct val="115000"/>
              </a:lnSpc>
              <a:spcBef>
                <a:spcPts val="1400"/>
              </a:spcBef>
              <a:defRPr b="1" spc="138" sz="5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All-Star Words: </a:t>
            </a:r>
            <a:endParaRPr spc="55" sz="2000"/>
          </a:p>
        </p:txBody>
      </p:sp>
      <p:pic>
        <p:nvPicPr>
          <p:cNvPr id="247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359207" y="235739"/>
            <a:ext cx="2029282" cy="1639659"/>
          </a:xfrm>
          <a:prstGeom prst="rect">
            <a:avLst/>
          </a:prstGeom>
          <a:ln w="12700">
            <a:miter lim="400000"/>
          </a:ln>
        </p:spPr>
      </p:pic>
      <p:pic>
        <p:nvPicPr>
          <p:cNvPr id="248" name="Line Line" descr="Line Lin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-296387" y="7496767"/>
            <a:ext cx="12971377" cy="41809"/>
          </a:xfrm>
          <a:prstGeom prst="rect">
            <a:avLst/>
          </a:prstGeom>
          <a:ln w="12700">
            <a:miter lim="400000"/>
          </a:ln>
        </p:spPr>
      </p:pic>
      <p:pic>
        <p:nvPicPr>
          <p:cNvPr id="249" name="Line Line" descr="Line Lin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 rot="5400000">
            <a:off x="4595808" y="9430257"/>
            <a:ext cx="8107521" cy="63122"/>
          </a:xfrm>
          <a:prstGeom prst="rect">
            <a:avLst/>
          </a:prstGeom>
          <a:ln w="12700">
            <a:miter lim="400000"/>
          </a:ln>
        </p:spPr>
      </p:pic>
      <p:pic>
        <p:nvPicPr>
          <p:cNvPr id="250" name="Line Line" descr="Line Lin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 rot="16162808">
            <a:off x="63349" y="9516491"/>
            <a:ext cx="8037934" cy="64316"/>
          </a:xfrm>
          <a:prstGeom prst="rect">
            <a:avLst/>
          </a:prstGeom>
          <a:ln w="12700">
            <a:miter lim="400000"/>
          </a:ln>
        </p:spPr>
      </p:pic>
      <p:sp>
        <p:nvSpPr>
          <p:cNvPr id="251" name="(Strangers)"/>
          <p:cNvSpPr txBox="1"/>
          <p:nvPr/>
        </p:nvSpPr>
        <p:spPr>
          <a:xfrm>
            <a:off x="1490884" y="6231980"/>
            <a:ext cx="201985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(Strangers)</a:t>
            </a:r>
          </a:p>
        </p:txBody>
      </p:sp>
      <p:sp>
        <p:nvSpPr>
          <p:cNvPr id="252" name="(Acquaintances)"/>
          <p:cNvSpPr txBox="1"/>
          <p:nvPr/>
        </p:nvSpPr>
        <p:spPr>
          <a:xfrm>
            <a:off x="4661429" y="6445281"/>
            <a:ext cx="286743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(Acquaintances)</a:t>
            </a:r>
          </a:p>
        </p:txBody>
      </p:sp>
      <p:sp>
        <p:nvSpPr>
          <p:cNvPr id="253" name="(Friends)"/>
          <p:cNvSpPr txBox="1"/>
          <p:nvPr/>
        </p:nvSpPr>
        <p:spPr>
          <a:xfrm>
            <a:off x="9206677" y="6752238"/>
            <a:ext cx="163848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(Friends)</a:t>
            </a:r>
          </a:p>
        </p:txBody>
      </p:sp>
      <p:pic>
        <p:nvPicPr>
          <p:cNvPr id="254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-58990" y="5242073"/>
            <a:ext cx="1743210" cy="2138223"/>
          </a:xfrm>
          <a:prstGeom prst="rect">
            <a:avLst/>
          </a:prstGeom>
          <a:ln w="12700">
            <a:miter lim="400000"/>
          </a:ln>
        </p:spPr>
      </p:pic>
      <p:pic>
        <p:nvPicPr>
          <p:cNvPr id="255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530926" y="5077357"/>
            <a:ext cx="1489317" cy="1489317"/>
          </a:xfrm>
          <a:prstGeom prst="rect">
            <a:avLst/>
          </a:prstGeom>
          <a:ln w="12700">
            <a:miter lim="400000"/>
          </a:ln>
        </p:spPr>
      </p:pic>
      <p:pic>
        <p:nvPicPr>
          <p:cNvPr id="256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9800575" y="5413376"/>
            <a:ext cx="1424736" cy="948098"/>
          </a:xfrm>
          <a:prstGeom prst="rect">
            <a:avLst/>
          </a:prstGeom>
          <a:ln w="12700">
            <a:miter lim="400000"/>
          </a:ln>
        </p:spPr>
      </p:pic>
      <p:sp>
        <p:nvSpPr>
          <p:cNvPr id="257" name="Subset 1:…"/>
          <p:cNvSpPr txBox="1"/>
          <p:nvPr/>
        </p:nvSpPr>
        <p:spPr>
          <a:xfrm>
            <a:off x="12972471" y="469894"/>
            <a:ext cx="1224268" cy="731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Subset: 4</a:t>
            </a:r>
          </a:p>
          <a:p>
            <a:pPr algn="l"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Group  1</a:t>
            </a:r>
          </a:p>
        </p:txBody>
      </p:sp>
      <p:pic>
        <p:nvPicPr>
          <p:cNvPr id="258" name="Line Line" descr="Line Lin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 rot="5400000">
            <a:off x="17094789" y="9491012"/>
            <a:ext cx="8107520" cy="63123"/>
          </a:xfrm>
          <a:prstGeom prst="rect">
            <a:avLst/>
          </a:prstGeom>
          <a:ln w="12700">
            <a:miter lim="400000"/>
          </a:ln>
        </p:spPr>
      </p:pic>
      <p:pic>
        <p:nvPicPr>
          <p:cNvPr id="259" name="Line Line" descr="Line Lin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 rot="16162808">
            <a:off x="12562330" y="9577246"/>
            <a:ext cx="8037933" cy="64316"/>
          </a:xfrm>
          <a:prstGeom prst="rect">
            <a:avLst/>
          </a:prstGeom>
          <a:ln w="12700">
            <a:miter lim="400000"/>
          </a:ln>
        </p:spPr>
      </p:pic>
      <p:sp>
        <p:nvSpPr>
          <p:cNvPr id="260" name="(Strangers)"/>
          <p:cNvSpPr txBox="1"/>
          <p:nvPr/>
        </p:nvSpPr>
        <p:spPr>
          <a:xfrm>
            <a:off x="14242953" y="6087198"/>
            <a:ext cx="201985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(Strangers)</a:t>
            </a:r>
          </a:p>
        </p:txBody>
      </p:sp>
      <p:sp>
        <p:nvSpPr>
          <p:cNvPr id="261" name="(Acquaintances)"/>
          <p:cNvSpPr txBox="1"/>
          <p:nvPr/>
        </p:nvSpPr>
        <p:spPr>
          <a:xfrm>
            <a:off x="17004613" y="6578600"/>
            <a:ext cx="286743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(Acquaintances)</a:t>
            </a:r>
          </a:p>
        </p:txBody>
      </p:sp>
      <p:sp>
        <p:nvSpPr>
          <p:cNvPr id="262" name="(Friends)"/>
          <p:cNvSpPr txBox="1"/>
          <p:nvPr/>
        </p:nvSpPr>
        <p:spPr>
          <a:xfrm>
            <a:off x="21705658" y="6812993"/>
            <a:ext cx="163848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(Friends)</a:t>
            </a:r>
          </a:p>
        </p:txBody>
      </p:sp>
      <p:pic>
        <p:nvPicPr>
          <p:cNvPr id="263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2839947" y="5400944"/>
            <a:ext cx="1489317" cy="1826798"/>
          </a:xfrm>
          <a:prstGeom prst="rect">
            <a:avLst/>
          </a:prstGeom>
          <a:ln w="12700">
            <a:miter lim="400000"/>
          </a:ln>
        </p:spPr>
      </p:pic>
      <p:pic>
        <p:nvPicPr>
          <p:cNvPr id="264" name="Line Line" descr="Line Lin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2309249" y="7496767"/>
            <a:ext cx="12971377" cy="41809"/>
          </a:xfrm>
          <a:prstGeom prst="rect">
            <a:avLst/>
          </a:prstGeom>
          <a:ln w="12700">
            <a:miter lim="400000"/>
          </a:ln>
        </p:spPr>
      </p:pic>
      <p:pic>
        <p:nvPicPr>
          <p:cNvPr id="265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1824638" y="5388331"/>
            <a:ext cx="1638487" cy="109034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6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7904882" y="5235679"/>
            <a:ext cx="1395644" cy="1395645"/>
          </a:xfrm>
          <a:prstGeom prst="rect">
            <a:avLst/>
          </a:prstGeom>
          <a:ln w="12700">
            <a:miter lim="400000"/>
          </a:ln>
        </p:spPr>
      </p:pic>
      <p:sp>
        <p:nvSpPr>
          <p:cNvPr id="267" name="All-Star Words:"/>
          <p:cNvSpPr txBox="1"/>
          <p:nvPr/>
        </p:nvSpPr>
        <p:spPr>
          <a:xfrm>
            <a:off x="15657777" y="256477"/>
            <a:ext cx="4987142" cy="8174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642937">
              <a:lnSpc>
                <a:spcPct val="115000"/>
              </a:lnSpc>
              <a:spcBef>
                <a:spcPts val="1400"/>
              </a:spcBef>
              <a:defRPr b="1" spc="138" sz="5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All-Star Words:</a:t>
            </a:r>
          </a:p>
        </p:txBody>
      </p:sp>
      <p:pic>
        <p:nvPicPr>
          <p:cNvPr id="268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2602791" y="331730"/>
            <a:ext cx="1638487" cy="1323897"/>
          </a:xfrm>
          <a:prstGeom prst="rect">
            <a:avLst/>
          </a:prstGeom>
          <a:ln w="12700">
            <a:miter lim="400000"/>
          </a:ln>
        </p:spPr>
      </p:pic>
      <p:sp>
        <p:nvSpPr>
          <p:cNvPr id="269" name="Subset 1:…"/>
          <p:cNvSpPr txBox="1"/>
          <p:nvPr/>
        </p:nvSpPr>
        <p:spPr>
          <a:xfrm>
            <a:off x="293804" y="299287"/>
            <a:ext cx="1224268" cy="7318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Subset 3 Group 3</a:t>
            </a:r>
          </a:p>
        </p:txBody>
      </p:sp>
      <p:sp>
        <p:nvSpPr>
          <p:cNvPr id="270" name="immigrate, imply, initial, instance, interact, justify, layer, link, maximize,…"/>
          <p:cNvSpPr txBox="1"/>
          <p:nvPr/>
        </p:nvSpPr>
        <p:spPr>
          <a:xfrm>
            <a:off x="2583204" y="1526066"/>
            <a:ext cx="7970686" cy="32754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just" defTabSz="642937">
              <a:lnSpc>
                <a:spcPct val="115000"/>
              </a:lnSpc>
              <a:defRPr spc="222" sz="4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immigrate, imply, initial, instance, interact, justify, layer, link, maximize, negate, outcome, philosophy, physical, proportion, publish, react</a:t>
            </a:r>
          </a:p>
        </p:txBody>
      </p:sp>
      <p:sp>
        <p:nvSpPr>
          <p:cNvPr id="271" name="Shape 119"/>
          <p:cNvSpPr txBox="1"/>
          <p:nvPr/>
        </p:nvSpPr>
        <p:spPr>
          <a:xfrm>
            <a:off x="14709997" y="850700"/>
            <a:ext cx="8169881" cy="4626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3" tIns="71433" rIns="71433" bIns="71433" anchor="ctr">
            <a:spAutoFit/>
          </a:bodyPr>
          <a:lstStyle>
            <a:lvl1pPr algn="just" defTabSz="642937">
              <a:lnSpc>
                <a:spcPct val="115000"/>
              </a:lnSpc>
              <a:defRPr spc="221" sz="4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access adequacy annual  apparent   approximate  attitude  civil  code  commit  concentrate confer  contrast  cycle  debate  despite  dimension  domestic  emerge  ethnic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3" name="Line Line" descr="Line Line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16200000">
            <a:off x="5863477" y="6819900"/>
            <a:ext cx="13706792" cy="76201"/>
          </a:xfrm>
          <a:prstGeom prst="rect">
            <a:avLst/>
          </a:prstGeom>
        </p:spPr>
      </p:pic>
      <p:pic>
        <p:nvPicPr>
          <p:cNvPr id="275" name="Line Line" descr="Line Line"/>
          <p:cNvPicPr>
            <a:picLocks noChangeAspect="0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459" y="5411651"/>
            <a:ext cx="24371081" cy="76201"/>
          </a:xfrm>
          <a:prstGeom prst="rect">
            <a:avLst/>
          </a:prstGeom>
        </p:spPr>
      </p:pic>
      <p:sp>
        <p:nvSpPr>
          <p:cNvPr id="277" name="Shape 119"/>
          <p:cNvSpPr txBox="1"/>
          <p:nvPr/>
        </p:nvSpPr>
        <p:spPr>
          <a:xfrm>
            <a:off x="935784" y="-1201356"/>
            <a:ext cx="10830187" cy="4390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3" tIns="71433" rIns="71433" bIns="71433" anchor="ctr"/>
          <a:lstStyle>
            <a:lvl1pPr defTabSz="642937">
              <a:lnSpc>
                <a:spcPct val="115000"/>
              </a:lnSpc>
              <a:spcBef>
                <a:spcPts val="1400"/>
              </a:spcBef>
              <a:defRPr b="1" spc="138" sz="5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All-Star Words: </a:t>
            </a:r>
            <a:endParaRPr spc="55" sz="2000"/>
          </a:p>
        </p:txBody>
      </p:sp>
      <p:pic>
        <p:nvPicPr>
          <p:cNvPr id="278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359207" y="235739"/>
            <a:ext cx="2029282" cy="1639659"/>
          </a:xfrm>
          <a:prstGeom prst="rect">
            <a:avLst/>
          </a:prstGeom>
          <a:ln w="12700">
            <a:miter lim="400000"/>
          </a:ln>
        </p:spPr>
      </p:pic>
      <p:pic>
        <p:nvPicPr>
          <p:cNvPr id="279" name="Line Line" descr="Line Lin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-296387" y="7496767"/>
            <a:ext cx="12971377" cy="41809"/>
          </a:xfrm>
          <a:prstGeom prst="rect">
            <a:avLst/>
          </a:prstGeom>
          <a:ln w="12700">
            <a:miter lim="400000"/>
          </a:ln>
        </p:spPr>
      </p:pic>
      <p:pic>
        <p:nvPicPr>
          <p:cNvPr id="280" name="Line Line" descr="Line Lin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 rot="5400000">
            <a:off x="4595808" y="9430257"/>
            <a:ext cx="8107521" cy="63122"/>
          </a:xfrm>
          <a:prstGeom prst="rect">
            <a:avLst/>
          </a:prstGeom>
          <a:ln w="12700">
            <a:miter lim="400000"/>
          </a:ln>
        </p:spPr>
      </p:pic>
      <p:pic>
        <p:nvPicPr>
          <p:cNvPr id="281" name="Line Line" descr="Line Lin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 rot="16162808">
            <a:off x="63349" y="9516491"/>
            <a:ext cx="8037934" cy="64316"/>
          </a:xfrm>
          <a:prstGeom prst="rect">
            <a:avLst/>
          </a:prstGeom>
          <a:ln w="12700">
            <a:miter lim="400000"/>
          </a:ln>
        </p:spPr>
      </p:pic>
      <p:sp>
        <p:nvSpPr>
          <p:cNvPr id="282" name="(Strangers)"/>
          <p:cNvSpPr txBox="1"/>
          <p:nvPr/>
        </p:nvSpPr>
        <p:spPr>
          <a:xfrm>
            <a:off x="1490884" y="6231980"/>
            <a:ext cx="201985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(Strangers)</a:t>
            </a:r>
          </a:p>
        </p:txBody>
      </p:sp>
      <p:sp>
        <p:nvSpPr>
          <p:cNvPr id="283" name="(Acquaintances)"/>
          <p:cNvSpPr txBox="1"/>
          <p:nvPr/>
        </p:nvSpPr>
        <p:spPr>
          <a:xfrm>
            <a:off x="4661429" y="6445281"/>
            <a:ext cx="286743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(Acquaintances)</a:t>
            </a:r>
          </a:p>
        </p:txBody>
      </p:sp>
      <p:sp>
        <p:nvSpPr>
          <p:cNvPr id="284" name="(Friends)"/>
          <p:cNvSpPr txBox="1"/>
          <p:nvPr/>
        </p:nvSpPr>
        <p:spPr>
          <a:xfrm>
            <a:off x="9206677" y="6752238"/>
            <a:ext cx="163848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(Friends)</a:t>
            </a:r>
          </a:p>
        </p:txBody>
      </p:sp>
      <p:pic>
        <p:nvPicPr>
          <p:cNvPr id="285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-58990" y="5242073"/>
            <a:ext cx="1743210" cy="2138223"/>
          </a:xfrm>
          <a:prstGeom prst="rect">
            <a:avLst/>
          </a:prstGeom>
          <a:ln w="12700">
            <a:miter lim="400000"/>
          </a:ln>
        </p:spPr>
      </p:pic>
      <p:pic>
        <p:nvPicPr>
          <p:cNvPr id="286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530926" y="5077357"/>
            <a:ext cx="1489317" cy="1489317"/>
          </a:xfrm>
          <a:prstGeom prst="rect">
            <a:avLst/>
          </a:prstGeom>
          <a:ln w="12700">
            <a:miter lim="400000"/>
          </a:ln>
        </p:spPr>
      </p:pic>
      <p:pic>
        <p:nvPicPr>
          <p:cNvPr id="287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9800575" y="5413376"/>
            <a:ext cx="1424736" cy="948098"/>
          </a:xfrm>
          <a:prstGeom prst="rect">
            <a:avLst/>
          </a:prstGeom>
          <a:ln w="12700">
            <a:miter lim="400000"/>
          </a:ln>
        </p:spPr>
      </p:pic>
      <p:sp>
        <p:nvSpPr>
          <p:cNvPr id="288" name="Subset 1:…"/>
          <p:cNvSpPr txBox="1"/>
          <p:nvPr/>
        </p:nvSpPr>
        <p:spPr>
          <a:xfrm>
            <a:off x="12972471" y="469894"/>
            <a:ext cx="1224268" cy="731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Subset: 3</a:t>
            </a:r>
          </a:p>
          <a:p>
            <a:pPr algn="l"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Group  4</a:t>
            </a:r>
          </a:p>
        </p:txBody>
      </p:sp>
      <p:pic>
        <p:nvPicPr>
          <p:cNvPr id="289" name="Line Line" descr="Line Lin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 rot="5400000">
            <a:off x="17094789" y="9491012"/>
            <a:ext cx="8107520" cy="63123"/>
          </a:xfrm>
          <a:prstGeom prst="rect">
            <a:avLst/>
          </a:prstGeom>
          <a:ln w="12700">
            <a:miter lim="400000"/>
          </a:ln>
        </p:spPr>
      </p:pic>
      <p:pic>
        <p:nvPicPr>
          <p:cNvPr id="290" name="Line Line" descr="Line Lin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 rot="16162808">
            <a:off x="12562330" y="9577246"/>
            <a:ext cx="8037933" cy="64316"/>
          </a:xfrm>
          <a:prstGeom prst="rect">
            <a:avLst/>
          </a:prstGeom>
          <a:ln w="12700">
            <a:miter lim="400000"/>
          </a:ln>
        </p:spPr>
      </p:pic>
      <p:sp>
        <p:nvSpPr>
          <p:cNvPr id="291" name="(Strangers)"/>
          <p:cNvSpPr txBox="1"/>
          <p:nvPr/>
        </p:nvSpPr>
        <p:spPr>
          <a:xfrm>
            <a:off x="14242953" y="6087198"/>
            <a:ext cx="201985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(Strangers)</a:t>
            </a:r>
          </a:p>
        </p:txBody>
      </p:sp>
      <p:sp>
        <p:nvSpPr>
          <p:cNvPr id="292" name="(Acquaintances)"/>
          <p:cNvSpPr txBox="1"/>
          <p:nvPr/>
        </p:nvSpPr>
        <p:spPr>
          <a:xfrm>
            <a:off x="17004613" y="6578600"/>
            <a:ext cx="286743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(Acquaintances)</a:t>
            </a:r>
          </a:p>
        </p:txBody>
      </p:sp>
      <p:sp>
        <p:nvSpPr>
          <p:cNvPr id="293" name="(Friends)"/>
          <p:cNvSpPr txBox="1"/>
          <p:nvPr/>
        </p:nvSpPr>
        <p:spPr>
          <a:xfrm>
            <a:off x="21705658" y="6812993"/>
            <a:ext cx="163848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(Friends)</a:t>
            </a:r>
          </a:p>
        </p:txBody>
      </p:sp>
      <p:pic>
        <p:nvPicPr>
          <p:cNvPr id="294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2839947" y="5400944"/>
            <a:ext cx="1489317" cy="1826798"/>
          </a:xfrm>
          <a:prstGeom prst="rect">
            <a:avLst/>
          </a:prstGeom>
          <a:ln w="12700">
            <a:miter lim="400000"/>
          </a:ln>
        </p:spPr>
      </p:pic>
      <p:pic>
        <p:nvPicPr>
          <p:cNvPr id="295" name="Line Line" descr="Line Lin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2309249" y="7496767"/>
            <a:ext cx="12971377" cy="41809"/>
          </a:xfrm>
          <a:prstGeom prst="rect">
            <a:avLst/>
          </a:prstGeom>
          <a:ln w="12700">
            <a:miter lim="400000"/>
          </a:ln>
        </p:spPr>
      </p:pic>
      <p:pic>
        <p:nvPicPr>
          <p:cNvPr id="296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1824638" y="5388331"/>
            <a:ext cx="1638487" cy="109034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7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7904882" y="5235679"/>
            <a:ext cx="1395644" cy="1395645"/>
          </a:xfrm>
          <a:prstGeom prst="rect">
            <a:avLst/>
          </a:prstGeom>
          <a:ln w="12700">
            <a:miter lim="400000"/>
          </a:ln>
        </p:spPr>
      </p:pic>
      <p:sp>
        <p:nvSpPr>
          <p:cNvPr id="298" name="All-Star Words:"/>
          <p:cNvSpPr txBox="1"/>
          <p:nvPr/>
        </p:nvSpPr>
        <p:spPr>
          <a:xfrm>
            <a:off x="15657777" y="256477"/>
            <a:ext cx="4987142" cy="8174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642937">
              <a:lnSpc>
                <a:spcPct val="115000"/>
              </a:lnSpc>
              <a:spcBef>
                <a:spcPts val="1400"/>
              </a:spcBef>
              <a:defRPr b="1" spc="138" sz="5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All-Star Words:</a:t>
            </a:r>
          </a:p>
        </p:txBody>
      </p:sp>
      <p:pic>
        <p:nvPicPr>
          <p:cNvPr id="299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2602790" y="331730"/>
            <a:ext cx="1638487" cy="1323897"/>
          </a:xfrm>
          <a:prstGeom prst="rect">
            <a:avLst/>
          </a:prstGeom>
          <a:ln w="12700">
            <a:miter lim="400000"/>
          </a:ln>
        </p:spPr>
      </p:pic>
      <p:sp>
        <p:nvSpPr>
          <p:cNvPr id="300" name="Subset 1:…"/>
          <p:cNvSpPr txBox="1"/>
          <p:nvPr/>
        </p:nvSpPr>
        <p:spPr>
          <a:xfrm>
            <a:off x="293804" y="299287"/>
            <a:ext cx="1224268" cy="7318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Subset 3 Group 3</a:t>
            </a:r>
          </a:p>
        </p:txBody>
      </p:sp>
      <p:sp>
        <p:nvSpPr>
          <p:cNvPr id="301" name="immigrate, imply, initial, instance, interact, justify, layer, link, maximize,…"/>
          <p:cNvSpPr txBox="1"/>
          <p:nvPr/>
        </p:nvSpPr>
        <p:spPr>
          <a:xfrm>
            <a:off x="2583204" y="1526066"/>
            <a:ext cx="7970686" cy="32754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just" defTabSz="642937">
              <a:lnSpc>
                <a:spcPct val="115000"/>
              </a:lnSpc>
              <a:defRPr spc="222" sz="4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immigrate, imply, initial, instance, interact, justify, layer, link, maximize, negate, outcome, philosophy, physical, proportion, publish, react</a:t>
            </a:r>
          </a:p>
        </p:txBody>
      </p:sp>
      <p:sp>
        <p:nvSpPr>
          <p:cNvPr id="302" name="register, rely, scheme, sequence, shift, specify, sufficient, technical,…"/>
          <p:cNvSpPr txBox="1"/>
          <p:nvPr/>
        </p:nvSpPr>
        <p:spPr>
          <a:xfrm>
            <a:off x="14452987" y="1465831"/>
            <a:ext cx="7970686" cy="26206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 defTabSz="642937">
              <a:lnSpc>
                <a:spcPct val="115000"/>
              </a:lnSpc>
              <a:defRPr spc="222" sz="4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register, rely, scheme, sequence, shift, specify, sufficient, technical technique, valid, volume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4" name="Line Line" descr="Line Line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16200000">
            <a:off x="5863477" y="6819900"/>
            <a:ext cx="13706792" cy="76201"/>
          </a:xfrm>
          <a:prstGeom prst="rect">
            <a:avLst/>
          </a:prstGeom>
        </p:spPr>
      </p:pic>
      <p:pic>
        <p:nvPicPr>
          <p:cNvPr id="306" name="Line Line" descr="Line Line"/>
          <p:cNvPicPr>
            <a:picLocks noChangeAspect="0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459" y="5411651"/>
            <a:ext cx="24371081" cy="76201"/>
          </a:xfrm>
          <a:prstGeom prst="rect">
            <a:avLst/>
          </a:prstGeom>
        </p:spPr>
      </p:pic>
      <p:sp>
        <p:nvSpPr>
          <p:cNvPr id="308" name="Shape 119"/>
          <p:cNvSpPr txBox="1"/>
          <p:nvPr/>
        </p:nvSpPr>
        <p:spPr>
          <a:xfrm>
            <a:off x="1069103" y="-1201356"/>
            <a:ext cx="10830187" cy="4390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3" tIns="71433" rIns="71433" bIns="71433" anchor="ctr"/>
          <a:lstStyle>
            <a:lvl1pPr defTabSz="642937">
              <a:lnSpc>
                <a:spcPct val="115000"/>
              </a:lnSpc>
              <a:spcBef>
                <a:spcPts val="1400"/>
              </a:spcBef>
              <a:defRPr b="1" spc="138" sz="5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All-Star Words: </a:t>
            </a:r>
            <a:endParaRPr spc="55" sz="2000"/>
          </a:p>
        </p:txBody>
      </p:sp>
      <p:pic>
        <p:nvPicPr>
          <p:cNvPr id="309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359207" y="235739"/>
            <a:ext cx="2029282" cy="1639659"/>
          </a:xfrm>
          <a:prstGeom prst="rect">
            <a:avLst/>
          </a:prstGeom>
          <a:ln w="12700">
            <a:miter lim="400000"/>
          </a:ln>
        </p:spPr>
      </p:pic>
      <p:pic>
        <p:nvPicPr>
          <p:cNvPr id="310" name="Line Line" descr="Line Lin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-296387" y="7496767"/>
            <a:ext cx="12971377" cy="41809"/>
          </a:xfrm>
          <a:prstGeom prst="rect">
            <a:avLst/>
          </a:prstGeom>
          <a:ln w="12700">
            <a:miter lim="400000"/>
          </a:ln>
        </p:spPr>
      </p:pic>
      <p:pic>
        <p:nvPicPr>
          <p:cNvPr id="311" name="Line Line" descr="Line Lin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 rot="5400000">
            <a:off x="4595808" y="9430257"/>
            <a:ext cx="8107521" cy="63122"/>
          </a:xfrm>
          <a:prstGeom prst="rect">
            <a:avLst/>
          </a:prstGeom>
          <a:ln w="12700">
            <a:miter lim="400000"/>
          </a:ln>
        </p:spPr>
      </p:pic>
      <p:pic>
        <p:nvPicPr>
          <p:cNvPr id="312" name="Line Line" descr="Line Lin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 rot="16162808">
            <a:off x="63349" y="9516491"/>
            <a:ext cx="8037934" cy="64316"/>
          </a:xfrm>
          <a:prstGeom prst="rect">
            <a:avLst/>
          </a:prstGeom>
          <a:ln w="12700">
            <a:miter lim="400000"/>
          </a:ln>
        </p:spPr>
      </p:pic>
      <p:sp>
        <p:nvSpPr>
          <p:cNvPr id="313" name="(Strangers)"/>
          <p:cNvSpPr txBox="1"/>
          <p:nvPr/>
        </p:nvSpPr>
        <p:spPr>
          <a:xfrm>
            <a:off x="1490884" y="6231980"/>
            <a:ext cx="201985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(Strangers)</a:t>
            </a:r>
          </a:p>
        </p:txBody>
      </p:sp>
      <p:sp>
        <p:nvSpPr>
          <p:cNvPr id="314" name="(Acquaintances)"/>
          <p:cNvSpPr txBox="1"/>
          <p:nvPr/>
        </p:nvSpPr>
        <p:spPr>
          <a:xfrm>
            <a:off x="4661429" y="6445281"/>
            <a:ext cx="286743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(Acquaintances)</a:t>
            </a:r>
          </a:p>
        </p:txBody>
      </p:sp>
      <p:sp>
        <p:nvSpPr>
          <p:cNvPr id="315" name="(Friends)"/>
          <p:cNvSpPr txBox="1"/>
          <p:nvPr/>
        </p:nvSpPr>
        <p:spPr>
          <a:xfrm>
            <a:off x="9206677" y="6752238"/>
            <a:ext cx="163848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(Friends)</a:t>
            </a:r>
          </a:p>
        </p:txBody>
      </p:sp>
      <p:pic>
        <p:nvPicPr>
          <p:cNvPr id="316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-58990" y="5242073"/>
            <a:ext cx="1743210" cy="2138223"/>
          </a:xfrm>
          <a:prstGeom prst="rect">
            <a:avLst/>
          </a:prstGeom>
          <a:ln w="12700">
            <a:miter lim="400000"/>
          </a:ln>
        </p:spPr>
      </p:pic>
      <p:pic>
        <p:nvPicPr>
          <p:cNvPr id="317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530926" y="5077357"/>
            <a:ext cx="1489317" cy="1489317"/>
          </a:xfrm>
          <a:prstGeom prst="rect">
            <a:avLst/>
          </a:prstGeom>
          <a:ln w="12700">
            <a:miter lim="400000"/>
          </a:ln>
        </p:spPr>
      </p:pic>
      <p:pic>
        <p:nvPicPr>
          <p:cNvPr id="318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9800575" y="5413376"/>
            <a:ext cx="1424736" cy="948098"/>
          </a:xfrm>
          <a:prstGeom prst="rect">
            <a:avLst/>
          </a:prstGeom>
          <a:ln w="12700">
            <a:miter lim="400000"/>
          </a:ln>
        </p:spPr>
      </p:pic>
      <p:sp>
        <p:nvSpPr>
          <p:cNvPr id="319" name="Subset 1:…"/>
          <p:cNvSpPr txBox="1"/>
          <p:nvPr/>
        </p:nvSpPr>
        <p:spPr>
          <a:xfrm>
            <a:off x="12972471" y="469894"/>
            <a:ext cx="1224268" cy="731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Subset: 4</a:t>
            </a:r>
          </a:p>
          <a:p>
            <a:pPr algn="l"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Group  2</a:t>
            </a:r>
          </a:p>
        </p:txBody>
      </p:sp>
      <p:pic>
        <p:nvPicPr>
          <p:cNvPr id="320" name="Line Line" descr="Line Lin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 rot="5400000">
            <a:off x="17094789" y="9491012"/>
            <a:ext cx="8107520" cy="63123"/>
          </a:xfrm>
          <a:prstGeom prst="rect">
            <a:avLst/>
          </a:prstGeom>
          <a:ln w="12700">
            <a:miter lim="400000"/>
          </a:ln>
        </p:spPr>
      </p:pic>
      <p:pic>
        <p:nvPicPr>
          <p:cNvPr id="321" name="Line Line" descr="Line Lin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 rot="16162808">
            <a:off x="12562330" y="9577246"/>
            <a:ext cx="8037933" cy="64316"/>
          </a:xfrm>
          <a:prstGeom prst="rect">
            <a:avLst/>
          </a:prstGeom>
          <a:ln w="12700">
            <a:miter lim="400000"/>
          </a:ln>
        </p:spPr>
      </p:pic>
      <p:sp>
        <p:nvSpPr>
          <p:cNvPr id="322" name="(Strangers)"/>
          <p:cNvSpPr txBox="1"/>
          <p:nvPr/>
        </p:nvSpPr>
        <p:spPr>
          <a:xfrm>
            <a:off x="14242953" y="6087198"/>
            <a:ext cx="201985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(Strangers)</a:t>
            </a:r>
          </a:p>
        </p:txBody>
      </p:sp>
      <p:sp>
        <p:nvSpPr>
          <p:cNvPr id="323" name="(Acquaintances)"/>
          <p:cNvSpPr txBox="1"/>
          <p:nvPr/>
        </p:nvSpPr>
        <p:spPr>
          <a:xfrm>
            <a:off x="17004613" y="6578600"/>
            <a:ext cx="286743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(Acquaintances)</a:t>
            </a:r>
          </a:p>
        </p:txBody>
      </p:sp>
      <p:sp>
        <p:nvSpPr>
          <p:cNvPr id="324" name="(Friends)"/>
          <p:cNvSpPr txBox="1"/>
          <p:nvPr/>
        </p:nvSpPr>
        <p:spPr>
          <a:xfrm>
            <a:off x="21705658" y="6812993"/>
            <a:ext cx="163848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(Friends)</a:t>
            </a:r>
          </a:p>
        </p:txBody>
      </p:sp>
      <p:pic>
        <p:nvPicPr>
          <p:cNvPr id="325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2839947" y="5400944"/>
            <a:ext cx="1489317" cy="1826798"/>
          </a:xfrm>
          <a:prstGeom prst="rect">
            <a:avLst/>
          </a:prstGeom>
          <a:ln w="12700">
            <a:miter lim="400000"/>
          </a:ln>
        </p:spPr>
      </p:pic>
      <p:pic>
        <p:nvPicPr>
          <p:cNvPr id="326" name="Line Line" descr="Line Lin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2309249" y="7496767"/>
            <a:ext cx="12971377" cy="41809"/>
          </a:xfrm>
          <a:prstGeom prst="rect">
            <a:avLst/>
          </a:prstGeom>
          <a:ln w="12700">
            <a:miter lim="400000"/>
          </a:ln>
        </p:spPr>
      </p:pic>
      <p:pic>
        <p:nvPicPr>
          <p:cNvPr id="327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1824638" y="5388331"/>
            <a:ext cx="1638487" cy="1090340"/>
          </a:xfrm>
          <a:prstGeom prst="rect">
            <a:avLst/>
          </a:prstGeom>
          <a:ln w="12700">
            <a:miter lim="400000"/>
          </a:ln>
        </p:spPr>
      </p:pic>
      <p:pic>
        <p:nvPicPr>
          <p:cNvPr id="328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7904882" y="5235679"/>
            <a:ext cx="1395644" cy="1395645"/>
          </a:xfrm>
          <a:prstGeom prst="rect">
            <a:avLst/>
          </a:prstGeom>
          <a:ln w="12700">
            <a:miter lim="400000"/>
          </a:ln>
        </p:spPr>
      </p:pic>
      <p:sp>
        <p:nvSpPr>
          <p:cNvPr id="329" name="All-Star Words:"/>
          <p:cNvSpPr txBox="1"/>
          <p:nvPr/>
        </p:nvSpPr>
        <p:spPr>
          <a:xfrm>
            <a:off x="15657777" y="256477"/>
            <a:ext cx="4987142" cy="8174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642937">
              <a:lnSpc>
                <a:spcPct val="115000"/>
              </a:lnSpc>
              <a:spcBef>
                <a:spcPts val="1400"/>
              </a:spcBef>
              <a:defRPr b="1" spc="138" sz="5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All-Star Words:</a:t>
            </a:r>
          </a:p>
        </p:txBody>
      </p:sp>
      <p:pic>
        <p:nvPicPr>
          <p:cNvPr id="330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2602790" y="331730"/>
            <a:ext cx="1638487" cy="1323897"/>
          </a:xfrm>
          <a:prstGeom prst="rect">
            <a:avLst/>
          </a:prstGeom>
          <a:ln w="12700">
            <a:miter lim="400000"/>
          </a:ln>
        </p:spPr>
      </p:pic>
      <p:sp>
        <p:nvSpPr>
          <p:cNvPr id="331" name="Subset 1:…"/>
          <p:cNvSpPr txBox="1"/>
          <p:nvPr/>
        </p:nvSpPr>
        <p:spPr>
          <a:xfrm>
            <a:off x="293804" y="299287"/>
            <a:ext cx="1224268" cy="7318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Subset 4 Group 1</a:t>
            </a:r>
          </a:p>
        </p:txBody>
      </p:sp>
      <p:sp>
        <p:nvSpPr>
          <p:cNvPr id="332" name="Shape 119"/>
          <p:cNvSpPr txBox="1"/>
          <p:nvPr/>
        </p:nvSpPr>
        <p:spPr>
          <a:xfrm>
            <a:off x="2190644" y="903430"/>
            <a:ext cx="8169881" cy="46261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3" tIns="71433" rIns="71433" bIns="71433" anchor="ctr">
            <a:spAutoFit/>
          </a:bodyPr>
          <a:lstStyle>
            <a:lvl1pPr algn="just" defTabSz="642937">
              <a:lnSpc>
                <a:spcPct val="115000"/>
              </a:lnSpc>
              <a:defRPr spc="221" sz="4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access adequacy annual  apparent   approximate  attitude  civil  code  commit  concentrate confer  contrast  cycle  debate  despite  dimension  domestic  emerge  ethnic</a:t>
            </a:r>
          </a:p>
        </p:txBody>
      </p:sp>
      <p:sp>
        <p:nvSpPr>
          <p:cNvPr id="333" name="grant  hence  hypothesis  implement  implicate  impose  integrate…"/>
          <p:cNvSpPr txBox="1"/>
          <p:nvPr/>
        </p:nvSpPr>
        <p:spPr>
          <a:xfrm>
            <a:off x="13760620" y="1599609"/>
            <a:ext cx="10068634" cy="314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4000"/>
            </a:pPr>
            <a:r>
              <a:t>grant  hence  hypothesis  implement  implicate  impose  integrate</a:t>
            </a:r>
          </a:p>
          <a:p>
            <a:pPr algn="l">
              <a:defRPr sz="4000"/>
            </a:pPr>
            <a:r>
              <a:t>impose  integrate  internal  investigate  mechanism  occupy  option output  overall  parallel  parameter  prior  principal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5" name="Line Line" descr="Line Line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16200000">
            <a:off x="5863477" y="6819900"/>
            <a:ext cx="13706792" cy="76201"/>
          </a:xfrm>
          <a:prstGeom prst="rect">
            <a:avLst/>
          </a:prstGeom>
        </p:spPr>
      </p:pic>
      <p:pic>
        <p:nvPicPr>
          <p:cNvPr id="337" name="Line Line" descr="Line Line"/>
          <p:cNvPicPr>
            <a:picLocks noChangeAspect="0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459" y="5411651"/>
            <a:ext cx="24371081" cy="76201"/>
          </a:xfrm>
          <a:prstGeom prst="rect">
            <a:avLst/>
          </a:prstGeom>
        </p:spPr>
      </p:pic>
      <p:sp>
        <p:nvSpPr>
          <p:cNvPr id="339" name="Shape 119"/>
          <p:cNvSpPr txBox="1"/>
          <p:nvPr/>
        </p:nvSpPr>
        <p:spPr>
          <a:xfrm>
            <a:off x="1069103" y="-1201356"/>
            <a:ext cx="10830187" cy="4390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3" tIns="71433" rIns="71433" bIns="71433" anchor="ctr"/>
          <a:lstStyle>
            <a:lvl1pPr defTabSz="642937">
              <a:lnSpc>
                <a:spcPct val="115000"/>
              </a:lnSpc>
              <a:spcBef>
                <a:spcPts val="1400"/>
              </a:spcBef>
              <a:defRPr b="1" spc="138" sz="5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All-Star Words: </a:t>
            </a:r>
            <a:endParaRPr spc="55" sz="2000"/>
          </a:p>
        </p:txBody>
      </p:sp>
      <p:pic>
        <p:nvPicPr>
          <p:cNvPr id="340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359207" y="235739"/>
            <a:ext cx="2029282" cy="1639659"/>
          </a:xfrm>
          <a:prstGeom prst="rect">
            <a:avLst/>
          </a:prstGeom>
          <a:ln w="12700">
            <a:miter lim="400000"/>
          </a:ln>
        </p:spPr>
      </p:pic>
      <p:pic>
        <p:nvPicPr>
          <p:cNvPr id="341" name="Line Line" descr="Line Lin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-296387" y="7496767"/>
            <a:ext cx="12971377" cy="41809"/>
          </a:xfrm>
          <a:prstGeom prst="rect">
            <a:avLst/>
          </a:prstGeom>
          <a:ln w="12700">
            <a:miter lim="400000"/>
          </a:ln>
        </p:spPr>
      </p:pic>
      <p:pic>
        <p:nvPicPr>
          <p:cNvPr id="342" name="Line Line" descr="Line Lin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 rot="5400000">
            <a:off x="4595808" y="9430257"/>
            <a:ext cx="8107521" cy="63122"/>
          </a:xfrm>
          <a:prstGeom prst="rect">
            <a:avLst/>
          </a:prstGeom>
          <a:ln w="12700">
            <a:miter lim="400000"/>
          </a:ln>
        </p:spPr>
      </p:pic>
      <p:pic>
        <p:nvPicPr>
          <p:cNvPr id="343" name="Line Line" descr="Line Lin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 rot="16162808">
            <a:off x="63349" y="9516491"/>
            <a:ext cx="8037934" cy="64316"/>
          </a:xfrm>
          <a:prstGeom prst="rect">
            <a:avLst/>
          </a:prstGeom>
          <a:ln w="12700">
            <a:miter lim="400000"/>
          </a:ln>
        </p:spPr>
      </p:pic>
      <p:sp>
        <p:nvSpPr>
          <p:cNvPr id="344" name="(Strangers)"/>
          <p:cNvSpPr txBox="1"/>
          <p:nvPr/>
        </p:nvSpPr>
        <p:spPr>
          <a:xfrm>
            <a:off x="1490884" y="6231980"/>
            <a:ext cx="201985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(Strangers)</a:t>
            </a:r>
          </a:p>
        </p:txBody>
      </p:sp>
      <p:sp>
        <p:nvSpPr>
          <p:cNvPr id="345" name="(Acquaintances)"/>
          <p:cNvSpPr txBox="1"/>
          <p:nvPr/>
        </p:nvSpPr>
        <p:spPr>
          <a:xfrm>
            <a:off x="4661429" y="6445281"/>
            <a:ext cx="286743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(Acquaintances)</a:t>
            </a:r>
          </a:p>
        </p:txBody>
      </p:sp>
      <p:sp>
        <p:nvSpPr>
          <p:cNvPr id="346" name="(Friends)"/>
          <p:cNvSpPr txBox="1"/>
          <p:nvPr/>
        </p:nvSpPr>
        <p:spPr>
          <a:xfrm>
            <a:off x="9206677" y="6752238"/>
            <a:ext cx="163848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(Friends)</a:t>
            </a:r>
          </a:p>
        </p:txBody>
      </p:sp>
      <p:pic>
        <p:nvPicPr>
          <p:cNvPr id="347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-58990" y="5242073"/>
            <a:ext cx="1743210" cy="2138223"/>
          </a:xfrm>
          <a:prstGeom prst="rect">
            <a:avLst/>
          </a:prstGeom>
          <a:ln w="12700">
            <a:miter lim="400000"/>
          </a:ln>
        </p:spPr>
      </p:pic>
      <p:pic>
        <p:nvPicPr>
          <p:cNvPr id="348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530926" y="5077357"/>
            <a:ext cx="1489317" cy="1489317"/>
          </a:xfrm>
          <a:prstGeom prst="rect">
            <a:avLst/>
          </a:prstGeom>
          <a:ln w="12700">
            <a:miter lim="400000"/>
          </a:ln>
        </p:spPr>
      </p:pic>
      <p:pic>
        <p:nvPicPr>
          <p:cNvPr id="349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9800575" y="5413376"/>
            <a:ext cx="1424736" cy="948098"/>
          </a:xfrm>
          <a:prstGeom prst="rect">
            <a:avLst/>
          </a:prstGeom>
          <a:ln w="12700">
            <a:miter lim="400000"/>
          </a:ln>
        </p:spPr>
      </p:pic>
      <p:sp>
        <p:nvSpPr>
          <p:cNvPr id="350" name="Subset 1:…"/>
          <p:cNvSpPr txBox="1"/>
          <p:nvPr/>
        </p:nvSpPr>
        <p:spPr>
          <a:xfrm>
            <a:off x="12972471" y="469894"/>
            <a:ext cx="1224268" cy="731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Subset: 5</a:t>
            </a:r>
          </a:p>
          <a:p>
            <a:pPr algn="l"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Group  1</a:t>
            </a:r>
          </a:p>
        </p:txBody>
      </p:sp>
      <p:pic>
        <p:nvPicPr>
          <p:cNvPr id="351" name="Line Line" descr="Line Lin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 rot="5400000">
            <a:off x="17094789" y="9491012"/>
            <a:ext cx="8107520" cy="63123"/>
          </a:xfrm>
          <a:prstGeom prst="rect">
            <a:avLst/>
          </a:prstGeom>
          <a:ln w="12700">
            <a:miter lim="400000"/>
          </a:ln>
        </p:spPr>
      </p:pic>
      <p:pic>
        <p:nvPicPr>
          <p:cNvPr id="352" name="Line Line" descr="Line Lin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 rot="16162808">
            <a:off x="12562330" y="9577246"/>
            <a:ext cx="8037933" cy="64316"/>
          </a:xfrm>
          <a:prstGeom prst="rect">
            <a:avLst/>
          </a:prstGeom>
          <a:ln w="12700">
            <a:miter lim="400000"/>
          </a:ln>
        </p:spPr>
      </p:pic>
      <p:sp>
        <p:nvSpPr>
          <p:cNvPr id="353" name="(Strangers)"/>
          <p:cNvSpPr txBox="1"/>
          <p:nvPr/>
        </p:nvSpPr>
        <p:spPr>
          <a:xfrm>
            <a:off x="14242953" y="6087198"/>
            <a:ext cx="201985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(Strangers)</a:t>
            </a:r>
          </a:p>
        </p:txBody>
      </p:sp>
      <p:sp>
        <p:nvSpPr>
          <p:cNvPr id="354" name="(Acquaintances)"/>
          <p:cNvSpPr txBox="1"/>
          <p:nvPr/>
        </p:nvSpPr>
        <p:spPr>
          <a:xfrm>
            <a:off x="17004613" y="6578600"/>
            <a:ext cx="286743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(Acquaintances)</a:t>
            </a:r>
          </a:p>
        </p:txBody>
      </p:sp>
      <p:sp>
        <p:nvSpPr>
          <p:cNvPr id="355" name="(Friends)"/>
          <p:cNvSpPr txBox="1"/>
          <p:nvPr/>
        </p:nvSpPr>
        <p:spPr>
          <a:xfrm>
            <a:off x="21705658" y="6812993"/>
            <a:ext cx="163848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(Friends)</a:t>
            </a:r>
          </a:p>
        </p:txBody>
      </p:sp>
      <p:pic>
        <p:nvPicPr>
          <p:cNvPr id="356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2839947" y="5400944"/>
            <a:ext cx="1489317" cy="1826798"/>
          </a:xfrm>
          <a:prstGeom prst="rect">
            <a:avLst/>
          </a:prstGeom>
          <a:ln w="12700">
            <a:miter lim="400000"/>
          </a:ln>
        </p:spPr>
      </p:pic>
      <p:pic>
        <p:nvPicPr>
          <p:cNvPr id="357" name="Line Line" descr="Line Lin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2309249" y="7496767"/>
            <a:ext cx="12971377" cy="41809"/>
          </a:xfrm>
          <a:prstGeom prst="rect">
            <a:avLst/>
          </a:prstGeom>
          <a:ln w="12700">
            <a:miter lim="400000"/>
          </a:ln>
        </p:spPr>
      </p:pic>
      <p:pic>
        <p:nvPicPr>
          <p:cNvPr id="358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1824638" y="5388331"/>
            <a:ext cx="1638487" cy="1090340"/>
          </a:xfrm>
          <a:prstGeom prst="rect">
            <a:avLst/>
          </a:prstGeom>
          <a:ln w="12700">
            <a:miter lim="400000"/>
          </a:ln>
        </p:spPr>
      </p:pic>
      <p:pic>
        <p:nvPicPr>
          <p:cNvPr id="359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7904882" y="5235679"/>
            <a:ext cx="1395644" cy="1395645"/>
          </a:xfrm>
          <a:prstGeom prst="rect">
            <a:avLst/>
          </a:prstGeom>
          <a:ln w="12700">
            <a:miter lim="400000"/>
          </a:ln>
        </p:spPr>
      </p:pic>
      <p:sp>
        <p:nvSpPr>
          <p:cNvPr id="360" name="All-Star Words:"/>
          <p:cNvSpPr txBox="1"/>
          <p:nvPr/>
        </p:nvSpPr>
        <p:spPr>
          <a:xfrm>
            <a:off x="15657777" y="256477"/>
            <a:ext cx="4987142" cy="8174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642937">
              <a:lnSpc>
                <a:spcPct val="115000"/>
              </a:lnSpc>
              <a:spcBef>
                <a:spcPts val="1400"/>
              </a:spcBef>
              <a:defRPr b="1" spc="138" sz="5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All-Star Words:</a:t>
            </a:r>
          </a:p>
        </p:txBody>
      </p:sp>
      <p:pic>
        <p:nvPicPr>
          <p:cNvPr id="361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2602790" y="331730"/>
            <a:ext cx="1638487" cy="1323897"/>
          </a:xfrm>
          <a:prstGeom prst="rect">
            <a:avLst/>
          </a:prstGeom>
          <a:ln w="12700">
            <a:miter lim="400000"/>
          </a:ln>
        </p:spPr>
      </p:pic>
      <p:sp>
        <p:nvSpPr>
          <p:cNvPr id="362" name="Subset 1:…"/>
          <p:cNvSpPr txBox="1"/>
          <p:nvPr/>
        </p:nvSpPr>
        <p:spPr>
          <a:xfrm>
            <a:off x="293804" y="299287"/>
            <a:ext cx="1224268" cy="7318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Subset 4 Group 3</a:t>
            </a:r>
          </a:p>
        </p:txBody>
      </p:sp>
      <p:sp>
        <p:nvSpPr>
          <p:cNvPr id="363" name="Shape 119"/>
          <p:cNvSpPr txBox="1"/>
          <p:nvPr/>
        </p:nvSpPr>
        <p:spPr>
          <a:xfrm>
            <a:off x="2507432" y="656347"/>
            <a:ext cx="7175429" cy="41606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3" tIns="71433" rIns="71433" bIns="71433" anchor="ctr">
            <a:spAutoFit/>
          </a:bodyPr>
          <a:lstStyle/>
          <a:p>
            <a:pPr defTabSz="642937">
              <a:lnSpc>
                <a:spcPct val="115000"/>
              </a:lnSpc>
              <a:spcBef>
                <a:spcPts val="1400"/>
              </a:spcBef>
              <a:defRPr b="1" spc="138" sz="5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</a:p>
          <a:p>
            <a:pPr algn="just" defTabSz="642937">
              <a:lnSpc>
                <a:spcPct val="115000"/>
              </a:lnSpc>
              <a:defRPr spc="221" sz="4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professional  project  project  promote  regime  resolve  retain  series  statistic  status  subsequent  undertake  </a:t>
            </a:r>
          </a:p>
        </p:txBody>
      </p:sp>
      <p:sp>
        <p:nvSpPr>
          <p:cNvPr id="364" name="achieve,  acquire,  administrate,  affect,  appropriate,  aspect,  assist,…"/>
          <p:cNvSpPr txBox="1"/>
          <p:nvPr/>
        </p:nvSpPr>
        <p:spPr>
          <a:xfrm>
            <a:off x="13865048" y="1392112"/>
            <a:ext cx="9475312" cy="32754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just" defTabSz="642937">
              <a:lnSpc>
                <a:spcPct val="115000"/>
              </a:lnSpc>
              <a:defRPr spc="222" sz="4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achieve, acquire, administrate,  affect,  appropriate,  aspect,  assist,</a:t>
            </a:r>
          </a:p>
          <a:p>
            <a:pPr algn="just" defTabSz="642937">
              <a:lnSpc>
                <a:spcPct val="115000"/>
              </a:lnSpc>
              <a:defRPr spc="222" sz="4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category, chapter,commission,  community,  complex,  compute,</a:t>
            </a:r>
          </a:p>
          <a:p>
            <a:pPr algn="just" defTabSz="642937">
              <a:lnSpc>
                <a:spcPct val="115000"/>
              </a:lnSpc>
              <a:defRPr spc="222" sz="4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conclude,  conduct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6" name="Line Line" descr="Line Line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16200000">
            <a:off x="5863477" y="6819900"/>
            <a:ext cx="13706792" cy="76201"/>
          </a:xfrm>
          <a:prstGeom prst="rect">
            <a:avLst/>
          </a:prstGeom>
        </p:spPr>
      </p:pic>
      <p:pic>
        <p:nvPicPr>
          <p:cNvPr id="368" name="Line Line" descr="Line Line"/>
          <p:cNvPicPr>
            <a:picLocks noChangeAspect="0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459" y="5411651"/>
            <a:ext cx="24371081" cy="76201"/>
          </a:xfrm>
          <a:prstGeom prst="rect">
            <a:avLst/>
          </a:prstGeom>
        </p:spPr>
      </p:pic>
      <p:sp>
        <p:nvSpPr>
          <p:cNvPr id="370" name="Shape 119"/>
          <p:cNvSpPr txBox="1"/>
          <p:nvPr/>
        </p:nvSpPr>
        <p:spPr>
          <a:xfrm>
            <a:off x="1029107" y="-1359237"/>
            <a:ext cx="10830187" cy="4390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3" tIns="71433" rIns="71433" bIns="71433" anchor="ctr"/>
          <a:lstStyle>
            <a:lvl1pPr defTabSz="642937">
              <a:lnSpc>
                <a:spcPct val="115000"/>
              </a:lnSpc>
              <a:spcBef>
                <a:spcPts val="1400"/>
              </a:spcBef>
              <a:defRPr b="1" spc="138" sz="5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All-Star Words: </a:t>
            </a:r>
            <a:endParaRPr spc="55" sz="2000"/>
          </a:p>
        </p:txBody>
      </p:sp>
      <p:pic>
        <p:nvPicPr>
          <p:cNvPr id="371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359207" y="235739"/>
            <a:ext cx="2029282" cy="1639659"/>
          </a:xfrm>
          <a:prstGeom prst="rect">
            <a:avLst/>
          </a:prstGeom>
          <a:ln w="12700">
            <a:miter lim="400000"/>
          </a:ln>
        </p:spPr>
      </p:pic>
      <p:pic>
        <p:nvPicPr>
          <p:cNvPr id="372" name="Line Line" descr="Line Lin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-296387" y="7496767"/>
            <a:ext cx="12971377" cy="41809"/>
          </a:xfrm>
          <a:prstGeom prst="rect">
            <a:avLst/>
          </a:prstGeom>
          <a:ln w="12700">
            <a:miter lim="400000"/>
          </a:ln>
        </p:spPr>
      </p:pic>
      <p:pic>
        <p:nvPicPr>
          <p:cNvPr id="373" name="Line Line" descr="Line Lin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 rot="5400000">
            <a:off x="4595808" y="9430257"/>
            <a:ext cx="8107521" cy="63122"/>
          </a:xfrm>
          <a:prstGeom prst="rect">
            <a:avLst/>
          </a:prstGeom>
          <a:ln w="12700">
            <a:miter lim="400000"/>
          </a:ln>
        </p:spPr>
      </p:pic>
      <p:pic>
        <p:nvPicPr>
          <p:cNvPr id="374" name="Line Line" descr="Line Lin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 rot="16162808">
            <a:off x="63349" y="9516491"/>
            <a:ext cx="8037934" cy="64316"/>
          </a:xfrm>
          <a:prstGeom prst="rect">
            <a:avLst/>
          </a:prstGeom>
          <a:ln w="12700">
            <a:miter lim="400000"/>
          </a:ln>
        </p:spPr>
      </p:pic>
      <p:sp>
        <p:nvSpPr>
          <p:cNvPr id="375" name="(Strangers)"/>
          <p:cNvSpPr txBox="1"/>
          <p:nvPr/>
        </p:nvSpPr>
        <p:spPr>
          <a:xfrm>
            <a:off x="1490884" y="6231980"/>
            <a:ext cx="201985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(Strangers)</a:t>
            </a:r>
          </a:p>
        </p:txBody>
      </p:sp>
      <p:sp>
        <p:nvSpPr>
          <p:cNvPr id="376" name="(Acquaintances)"/>
          <p:cNvSpPr txBox="1"/>
          <p:nvPr/>
        </p:nvSpPr>
        <p:spPr>
          <a:xfrm>
            <a:off x="4661429" y="6445281"/>
            <a:ext cx="286743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(Acquaintances)</a:t>
            </a:r>
          </a:p>
        </p:txBody>
      </p:sp>
      <p:sp>
        <p:nvSpPr>
          <p:cNvPr id="377" name="(Friends)"/>
          <p:cNvSpPr txBox="1"/>
          <p:nvPr/>
        </p:nvSpPr>
        <p:spPr>
          <a:xfrm>
            <a:off x="9206677" y="6752238"/>
            <a:ext cx="163848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(Friends)</a:t>
            </a:r>
          </a:p>
        </p:txBody>
      </p:sp>
      <p:pic>
        <p:nvPicPr>
          <p:cNvPr id="378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-58990" y="5242073"/>
            <a:ext cx="1743210" cy="2138223"/>
          </a:xfrm>
          <a:prstGeom prst="rect">
            <a:avLst/>
          </a:prstGeom>
          <a:ln w="12700">
            <a:miter lim="400000"/>
          </a:ln>
        </p:spPr>
      </p:pic>
      <p:pic>
        <p:nvPicPr>
          <p:cNvPr id="379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530926" y="5077357"/>
            <a:ext cx="1489317" cy="1489317"/>
          </a:xfrm>
          <a:prstGeom prst="rect">
            <a:avLst/>
          </a:prstGeom>
          <a:ln w="12700">
            <a:miter lim="400000"/>
          </a:ln>
        </p:spPr>
      </p:pic>
      <p:pic>
        <p:nvPicPr>
          <p:cNvPr id="380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9800575" y="5413376"/>
            <a:ext cx="1424736" cy="948098"/>
          </a:xfrm>
          <a:prstGeom prst="rect">
            <a:avLst/>
          </a:prstGeom>
          <a:ln w="12700">
            <a:miter lim="400000"/>
          </a:ln>
        </p:spPr>
      </p:pic>
      <p:sp>
        <p:nvSpPr>
          <p:cNvPr id="381" name="Subset 1:…"/>
          <p:cNvSpPr txBox="1"/>
          <p:nvPr/>
        </p:nvSpPr>
        <p:spPr>
          <a:xfrm>
            <a:off x="12972471" y="469894"/>
            <a:ext cx="1224268" cy="731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Subset: 5</a:t>
            </a:r>
          </a:p>
          <a:p>
            <a:pPr algn="l"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Group  3</a:t>
            </a:r>
          </a:p>
        </p:txBody>
      </p:sp>
      <p:pic>
        <p:nvPicPr>
          <p:cNvPr id="382" name="Line Line" descr="Line Lin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 rot="5400000">
            <a:off x="17094789" y="9491012"/>
            <a:ext cx="8107520" cy="63123"/>
          </a:xfrm>
          <a:prstGeom prst="rect">
            <a:avLst/>
          </a:prstGeom>
          <a:ln w="12700">
            <a:miter lim="400000"/>
          </a:ln>
        </p:spPr>
      </p:pic>
      <p:pic>
        <p:nvPicPr>
          <p:cNvPr id="383" name="Line Line" descr="Line Lin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 rot="16162808">
            <a:off x="12562330" y="9577246"/>
            <a:ext cx="8037933" cy="64316"/>
          </a:xfrm>
          <a:prstGeom prst="rect">
            <a:avLst/>
          </a:prstGeom>
          <a:ln w="12700">
            <a:miter lim="400000"/>
          </a:ln>
        </p:spPr>
      </p:pic>
      <p:sp>
        <p:nvSpPr>
          <p:cNvPr id="384" name="(Strangers)"/>
          <p:cNvSpPr txBox="1"/>
          <p:nvPr/>
        </p:nvSpPr>
        <p:spPr>
          <a:xfrm>
            <a:off x="14242953" y="6087198"/>
            <a:ext cx="201985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(Strangers)</a:t>
            </a:r>
          </a:p>
        </p:txBody>
      </p:sp>
      <p:sp>
        <p:nvSpPr>
          <p:cNvPr id="385" name="(Acquaintances)"/>
          <p:cNvSpPr txBox="1"/>
          <p:nvPr/>
        </p:nvSpPr>
        <p:spPr>
          <a:xfrm>
            <a:off x="17004613" y="6578600"/>
            <a:ext cx="286743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(Acquaintances)</a:t>
            </a:r>
          </a:p>
        </p:txBody>
      </p:sp>
      <p:sp>
        <p:nvSpPr>
          <p:cNvPr id="386" name="(Friends)"/>
          <p:cNvSpPr txBox="1"/>
          <p:nvPr/>
        </p:nvSpPr>
        <p:spPr>
          <a:xfrm>
            <a:off x="21705658" y="6812993"/>
            <a:ext cx="163848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(Friends)</a:t>
            </a:r>
          </a:p>
        </p:txBody>
      </p:sp>
      <p:pic>
        <p:nvPicPr>
          <p:cNvPr id="387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2839947" y="5400944"/>
            <a:ext cx="1489317" cy="1826798"/>
          </a:xfrm>
          <a:prstGeom prst="rect">
            <a:avLst/>
          </a:prstGeom>
          <a:ln w="12700">
            <a:miter lim="400000"/>
          </a:ln>
        </p:spPr>
      </p:pic>
      <p:pic>
        <p:nvPicPr>
          <p:cNvPr id="388" name="Line Line" descr="Line Lin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2309249" y="7496767"/>
            <a:ext cx="12971377" cy="41809"/>
          </a:xfrm>
          <a:prstGeom prst="rect">
            <a:avLst/>
          </a:prstGeom>
          <a:ln w="12700">
            <a:miter lim="400000"/>
          </a:ln>
        </p:spPr>
      </p:pic>
      <p:pic>
        <p:nvPicPr>
          <p:cNvPr id="389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1824638" y="5388331"/>
            <a:ext cx="1638487" cy="1090340"/>
          </a:xfrm>
          <a:prstGeom prst="rect">
            <a:avLst/>
          </a:prstGeom>
          <a:ln w="12700">
            <a:miter lim="400000"/>
          </a:ln>
        </p:spPr>
      </p:pic>
      <p:pic>
        <p:nvPicPr>
          <p:cNvPr id="390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7904882" y="5235679"/>
            <a:ext cx="1395644" cy="1395645"/>
          </a:xfrm>
          <a:prstGeom prst="rect">
            <a:avLst/>
          </a:prstGeom>
          <a:ln w="12700">
            <a:miter lim="400000"/>
          </a:ln>
        </p:spPr>
      </p:pic>
      <p:sp>
        <p:nvSpPr>
          <p:cNvPr id="391" name="All-Star Words:"/>
          <p:cNvSpPr txBox="1"/>
          <p:nvPr/>
        </p:nvSpPr>
        <p:spPr>
          <a:xfrm>
            <a:off x="15657777" y="256477"/>
            <a:ext cx="4987142" cy="8174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642937">
              <a:lnSpc>
                <a:spcPct val="115000"/>
              </a:lnSpc>
              <a:spcBef>
                <a:spcPts val="1400"/>
              </a:spcBef>
              <a:defRPr b="1" spc="138" sz="5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All-Star Words:</a:t>
            </a:r>
          </a:p>
        </p:txBody>
      </p:sp>
      <p:pic>
        <p:nvPicPr>
          <p:cNvPr id="392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2602790" y="331730"/>
            <a:ext cx="1638487" cy="1323897"/>
          </a:xfrm>
          <a:prstGeom prst="rect">
            <a:avLst/>
          </a:prstGeom>
          <a:ln w="12700">
            <a:miter lim="400000"/>
          </a:ln>
        </p:spPr>
      </p:pic>
      <p:sp>
        <p:nvSpPr>
          <p:cNvPr id="393" name="Subset 1:…"/>
          <p:cNvSpPr txBox="1"/>
          <p:nvPr/>
        </p:nvSpPr>
        <p:spPr>
          <a:xfrm>
            <a:off x="293804" y="299287"/>
            <a:ext cx="1224268" cy="7318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Subset 5 Group 2</a:t>
            </a:r>
          </a:p>
        </p:txBody>
      </p:sp>
      <p:sp>
        <p:nvSpPr>
          <p:cNvPr id="394" name="consequence,  construct,  consume,  credit,  culture,  design, distinct,…"/>
          <p:cNvSpPr txBox="1"/>
          <p:nvPr/>
        </p:nvSpPr>
        <p:spPr>
          <a:xfrm>
            <a:off x="1399556" y="1583667"/>
            <a:ext cx="9391181" cy="32754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just" defTabSz="642937">
              <a:lnSpc>
                <a:spcPct val="115000"/>
              </a:lnSpc>
              <a:defRPr spc="222" sz="4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consequence,  construct,  consume,  credit,  culture,  design, distinct, </a:t>
            </a:r>
          </a:p>
          <a:p>
            <a:pPr algn="just" defTabSz="642937">
              <a:lnSpc>
                <a:spcPct val="115000"/>
              </a:lnSpc>
              <a:defRPr spc="222" sz="4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equate, element, evaluate,  feature,  final, focus, impact, injure,  institute, invest,  item </a:t>
            </a:r>
          </a:p>
        </p:txBody>
      </p:sp>
      <p:sp>
        <p:nvSpPr>
          <p:cNvPr id="395" name=",…"/>
          <p:cNvSpPr txBox="1"/>
          <p:nvPr/>
        </p:nvSpPr>
        <p:spPr>
          <a:xfrm>
            <a:off x="14385743" y="1094825"/>
            <a:ext cx="6586278" cy="32754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just" defTabSz="642937">
              <a:lnSpc>
                <a:spcPct val="115000"/>
              </a:lnSpc>
              <a:defRPr spc="221" sz="40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reject  revenue  stable  style  substitute  sustain  symbol  target  transit  trend  version  welfare  whereas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